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58000" cy="9926638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1686" y="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96925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4" tIns="45912" rIns="91824" bIns="45912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4" y="9428583"/>
            <a:ext cx="2971800" cy="496332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824" tIns="45912" rIns="91824" bIns="45912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arcel.nagyova2@primabanka.sk" TargetMode="External"/><Relationship Id="rId13" Type="http://schemas.openxmlformats.org/officeDocument/2006/relationships/hyperlink" Target="mailto:gabriel.balla@primabanka.sk" TargetMode="External"/><Relationship Id="rId3" Type="http://schemas.openxmlformats.org/officeDocument/2006/relationships/hyperlink" Target="mailto:katarina.carna@primabanka.sk" TargetMode="External"/><Relationship Id="rId7" Type="http://schemas.openxmlformats.org/officeDocument/2006/relationships/hyperlink" Target="mailto:maria.rusinkova@primabanka.sk" TargetMode="External"/><Relationship Id="rId12" Type="http://schemas.openxmlformats.org/officeDocument/2006/relationships/hyperlink" Target="mailto:miriam.oberhauserov&#225;@primabanka.sk" TargetMode="External"/><Relationship Id="rId17" Type="http://schemas.openxmlformats.org/officeDocument/2006/relationships/hyperlink" Target="mailto:alena.mulikova@primabanka.sk" TargetMode="External"/><Relationship Id="rId2" Type="http://schemas.openxmlformats.org/officeDocument/2006/relationships/hyperlink" Target="mailto:natalia.podolinska@primabanka.sk" TargetMode="External"/><Relationship Id="rId16" Type="http://schemas.openxmlformats.org/officeDocument/2006/relationships/hyperlink" Target="mailto:jana.rack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miroslava.rumanova@primabanka.sk" TargetMode="External"/><Relationship Id="rId11" Type="http://schemas.openxmlformats.org/officeDocument/2006/relationships/hyperlink" Target="mailto:pavel.bernath@primabanka.sk" TargetMode="External"/><Relationship Id="rId5" Type="http://schemas.openxmlformats.org/officeDocument/2006/relationships/hyperlink" Target="mailto:miroslava.cizmarikova@primabanka.sk" TargetMode="External"/><Relationship Id="rId15" Type="http://schemas.openxmlformats.org/officeDocument/2006/relationships/hyperlink" Target="mailto:ladislav.sedlak@primabanka.sk" TargetMode="External"/><Relationship Id="rId10" Type="http://schemas.openxmlformats.org/officeDocument/2006/relationships/hyperlink" Target="mailto:kristina.kolarcikova@primabanka.sk" TargetMode="External"/><Relationship Id="rId4" Type="http://schemas.openxmlformats.org/officeDocument/2006/relationships/hyperlink" Target="mailto:karin.kustvanova@primabanka.sk" TargetMode="External"/><Relationship Id="rId9" Type="http://schemas.openxmlformats.org/officeDocument/2006/relationships/hyperlink" Target="mailto:lenka.schurgerova@primabanka.sk" TargetMode="External"/><Relationship Id="rId14" Type="http://schemas.openxmlformats.org/officeDocument/2006/relationships/hyperlink" Target="mailto:martin.gulas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región Košice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395534" y="1116336"/>
            <a:ext cx="9559676" cy="6120680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Natália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Podolinská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riadením pobočky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Gelnica,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natalia.podolinska@primabanka.sk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+421901979550 </a:t>
            </a: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Katarína Tóthová, riaditeľka pobočky Košice- KVP,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katarina.tothova@primabanka.sk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421903561794</a:t>
            </a: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Karin Kustvánová, poverená riadením pobočky  Rožňava,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karin.kustvanova@primabanka.sk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421901 979 413</a:t>
            </a:r>
            <a:endParaRPr lang="sk-SK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Miroslava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Čižmáriková</a:t>
            </a:r>
            <a:r>
              <a:rPr lang="sk-SK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pobočky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Michalovce</a:t>
            </a:r>
            <a:r>
              <a:rPr lang="sk-SK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0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miroslava.cizmarikova@primabanka.sk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</a:t>
            </a:r>
            <a:r>
              <a:rPr lang="sk-SK" sz="100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sk-SK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421911 262 511</a:t>
            </a:r>
            <a:endParaRPr lang="sk-SK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Miroslava Rumanová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pobočky Spišská Nová Ves, 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miroslava.rumanova@primabanka.sk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421902926545</a:t>
            </a:r>
            <a:endParaRPr lang="sk-SK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Mária Rusinková, poverená riadením pobočky Trebišov, 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maria.rusinkova@primabanka.sk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421901 979 310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Marcel Kukuricáš , poverený riadením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Košice - Važec,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marcel.kukuricas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@primabanka.s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421910444779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Lenka Schürgerová,  riaditeľka pobočky Košice – Galéria,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lenka.schurgerova@primabanka.sk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+421903566637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Kristína </a:t>
            </a:r>
            <a:r>
              <a:rPr lang="sk-SK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olarčíková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Košice –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Furča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kristina.kolarcikova@primabanka.sk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421901979593 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Pavel 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Bernáth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 pobočky Moldava nad Bodvou,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1"/>
              </a:rPr>
              <a:t>pavel.bernath@primabanka.sk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421903664252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Miriam Oberhauserová , riaditeľka pobočky 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Košice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Ťahanovce, 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miriam.oberhauserová@primabanka.sk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421901 979 456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Gabriel Balla,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 pobočky 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Kráľovský Chlmec,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3"/>
              </a:rPr>
              <a:t>gabriel.balla@primabanka.sk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421903559621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Martin Guľaš,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 pobočky Košice Hlavná 7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4"/>
              </a:rPr>
              <a:t>martin.gulas@primabanka.sk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421911262494</a:t>
            </a:r>
            <a:endParaRPr lang="sk-SK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Ladislav Sedlák,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 pobočky Košice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_Mlynská ,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5"/>
              </a:rPr>
              <a:t>ladislav.sedlak@primabanka.sk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421910 444 985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Jana Račková,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riadením  pobočky  Michalovce – </a:t>
            </a:r>
            <a:r>
              <a:rPr lang="sk-SK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J.Hollého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6"/>
              </a:rPr>
              <a:t>jana.rackova@primabanka.sk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421901979597</a:t>
            </a:r>
            <a:endParaRPr lang="sk-SK" sz="1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Alena </a:t>
            </a:r>
            <a:r>
              <a:rPr lang="sk-SK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Muliková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 pobočky  </a:t>
            </a:r>
            <a:r>
              <a:rPr lang="sk-S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Sobrance, 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hlinkClick r:id="rId17"/>
              </a:rPr>
              <a:t>alena.mulikova@primabanka.sk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+421910 444 922</a:t>
            </a:r>
          </a:p>
          <a:p>
            <a:pPr marL="0" indent="0">
              <a:lnSpc>
                <a:spcPct val="200000"/>
              </a:lnSpc>
              <a:buClr>
                <a:srgbClr val="8DC02F"/>
              </a:buClr>
              <a:buSzPct val="100000"/>
            </a:pPr>
            <a:endParaRPr lang="sk-SK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254</Words>
  <Application>Microsoft Office PowerPoint</Application>
  <PresentationFormat>Vlastná</PresentationFormat>
  <Paragraphs>23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Košice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173</cp:revision>
  <cp:lastPrinted>2013-01-08T13:03:15Z</cp:lastPrinted>
  <dcterms:created xsi:type="dcterms:W3CDTF">2012-05-15T11:11:36Z</dcterms:created>
  <dcterms:modified xsi:type="dcterms:W3CDTF">2023-10-03T05:51:25Z</dcterms:modified>
</cp:coreProperties>
</file>