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1686" y="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44538"/>
            <a:ext cx="52578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7" tIns="45783" rIns="91567" bIns="45783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567" tIns="45783" rIns="91567" bIns="45783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alena.hunova@primabanka.sk" TargetMode="External"/><Relationship Id="rId13" Type="http://schemas.openxmlformats.org/officeDocument/2006/relationships/hyperlink" Target="mailto:zuzaina.frnova@primabanka.sk" TargetMode="External"/><Relationship Id="rId3" Type="http://schemas.openxmlformats.org/officeDocument/2006/relationships/hyperlink" Target="mailto:dagmara.zatkova@primabanka.sk" TargetMode="External"/><Relationship Id="rId7" Type="http://schemas.openxmlformats.org/officeDocument/2006/relationships/hyperlink" Target="mailto:emilia.kovacina@primabanka.sk" TargetMode="External"/><Relationship Id="rId12" Type="http://schemas.openxmlformats.org/officeDocument/2006/relationships/hyperlink" Target="mailto:martina.homolova@primabanka.sk" TargetMode="External"/><Relationship Id="rId2" Type="http://schemas.openxmlformats.org/officeDocument/2006/relationships/hyperlink" Target="mailto:ivana.barancok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monikaa.kollarova@primabanka.sk" TargetMode="External"/><Relationship Id="rId11" Type="http://schemas.openxmlformats.org/officeDocument/2006/relationships/hyperlink" Target="mailto:anna.czemankova@primabanka.sk" TargetMode="External"/><Relationship Id="rId5" Type="http://schemas.openxmlformats.org/officeDocument/2006/relationships/hyperlink" Target="mailto:lenka.lamackova@primabanka.sk" TargetMode="External"/><Relationship Id="rId10" Type="http://schemas.openxmlformats.org/officeDocument/2006/relationships/hyperlink" Target="mailto:katarina.humayova@primabanka.sk" TargetMode="External"/><Relationship Id="rId4" Type="http://schemas.openxmlformats.org/officeDocument/2006/relationships/hyperlink" Target="mailto:michaela.maruniakova@primabanka.sk" TargetMode="External"/><Relationship Id="rId9" Type="http://schemas.openxmlformats.org/officeDocument/2006/relationships/hyperlink" Target="mailto:katarina.sibikova@primabanka.sk" TargetMode="External"/><Relationship Id="rId14" Type="http://schemas.openxmlformats.org/officeDocument/2006/relationships/hyperlink" Target="mailto:kristina.zitnak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región Trenčín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378148" y="1692399"/>
            <a:ext cx="10009112" cy="5184576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Ivana Barančoková , riaditeľka pobočky Bánovce nad Bebravou,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ivana.barancokova@primabanka.sk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+421914343504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Dagmara Zaťková, riaditeľka pobočky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Brezová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p/Bradlom,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dagmara.zatkova@primabanka.sk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tel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0901979855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Michaela </a:t>
            </a:r>
            <a:r>
              <a:rPr lang="sk-SK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Maruniaková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riadením pobočky Púchov,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michaela.maruniakova@primabanka.sk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421901979633</a:t>
            </a:r>
            <a:endParaRPr lang="sk-SK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Lenka Lamačková,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Dubnica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n/Váhom,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lenka.lamackova@primabanka.sk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421901979628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Monika Kollárová, poverená riadením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Handlová,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monikaa.kollarova@primabanka.sk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421901979651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Emília </a:t>
            </a:r>
            <a:r>
              <a:rPr lang="sk-SK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Kováčina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Myjava,</a:t>
            </a:r>
            <a:r>
              <a:rPr lang="sk-SK" sz="1100" dirty="0" smtClean="0">
                <a:solidFill>
                  <a:srgbClr val="FF0000"/>
                </a:solidFill>
              </a:rPr>
              <a:t> </a:t>
            </a:r>
            <a:r>
              <a:rPr lang="sk-SK" sz="1100" dirty="0" smtClean="0">
                <a:solidFill>
                  <a:srgbClr val="FF0000"/>
                </a:solidFill>
                <a:hlinkClick r:id="rId7"/>
              </a:rPr>
              <a:t>emilia.kovacina@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 smtClean="0">
                <a:solidFill>
                  <a:srgbClr val="FF0000"/>
                </a:solidFill>
              </a:rPr>
              <a:t>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+421901979468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Alena Hunová, riaditeľka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Nové mesto n/Váhom,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alena.hunova@primabanka.sk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421901 979 421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Katarína Šibíková Valientová, riaditeľka pobočky Považská Bystrica,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katarina.sibikova@primabanka.sk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+421901979635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Katarína Humajová, poverená riadením pobočky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Partizánske,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katarina.humajova@primabanka.sk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421901979631</a:t>
            </a:r>
            <a:endParaRPr lang="sk-SK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Anna </a:t>
            </a:r>
            <a:r>
              <a:rPr lang="sk-SK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Č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ičmancová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pobočky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Prievidza - Dlhá, </a:t>
            </a:r>
            <a:r>
              <a:rPr lang="sk-SK" sz="1100" dirty="0" smtClean="0">
                <a:solidFill>
                  <a:srgbClr val="FF0000"/>
                </a:solidFill>
                <a:hlinkClick r:id="rId11"/>
              </a:rPr>
              <a:t>anna.cicmancova@primabanka.sk</a:t>
            </a:r>
            <a:r>
              <a:rPr lang="sk-SK" sz="1100" dirty="0" smtClean="0">
                <a:solidFill>
                  <a:srgbClr val="FF0000"/>
                </a:solidFill>
              </a:rPr>
              <a:t> 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421901979638</a:t>
            </a:r>
            <a:endParaRPr lang="sk-SK" sz="1100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Martina Valachovičová Homolová, riaditeľka pobočky Prievidza–Bojnická cesta,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martina.homolova@primabanka.sk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+421901979760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Romana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Mikšíková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Trenčín,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romana.miksikova@primabanka.sk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mobil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421901979824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Zuzana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Frňová</a:t>
            </a:r>
            <a:r>
              <a:rPr lang="sk-SK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riadením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Trenčín Južanka</a:t>
            </a:r>
            <a:r>
              <a:rPr lang="sk-SK" sz="110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3"/>
              </a:rPr>
              <a:t>zuzaina.frnova@primabanka.sk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</a:t>
            </a:r>
            <a:r>
              <a:rPr lang="sk-SK" sz="110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sk-SK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421901979423</a:t>
            </a:r>
            <a:endParaRPr lang="sk-SK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Kristína Žitňáková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Trenčín- OC MAX,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4"/>
              </a:rPr>
              <a:t>kristina.zitnakova@primabanka.sk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421904696993</a:t>
            </a: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1221</TotalTime>
  <Words>196</Words>
  <Application>Microsoft Office PowerPoint</Application>
  <PresentationFormat>Vlastná</PresentationFormat>
  <Paragraphs>15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Trenčín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187</cp:revision>
  <cp:lastPrinted>2016-09-20T07:00:55Z</cp:lastPrinted>
  <dcterms:created xsi:type="dcterms:W3CDTF">2012-05-15T11:11:36Z</dcterms:created>
  <dcterms:modified xsi:type="dcterms:W3CDTF">2023-10-03T06:00:54Z</dcterms:modified>
</cp:coreProperties>
</file>