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5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2" autoAdjust="0"/>
    <p:restoredTop sz="94719" autoAdjust="0"/>
  </p:normalViewPr>
  <p:slideViewPr>
    <p:cSldViewPr>
      <p:cViewPr varScale="1">
        <p:scale>
          <a:sx n="100" d="100"/>
          <a:sy n="100" d="100"/>
        </p:scale>
        <p:origin x="1686" y="90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/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1043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3" y="9421043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/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44538"/>
            <a:ext cx="525780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7" tIns="45778" rIns="91557" bIns="45778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1043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3" y="9421043"/>
            <a:ext cx="2955290" cy="495935"/>
          </a:xfrm>
          <a:prstGeom prst="rect">
            <a:avLst/>
          </a:prstGeom>
        </p:spPr>
        <p:txBody>
          <a:bodyPr vert="horz" lIns="91557" tIns="45778" rIns="91557" bIns="45778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4"/>
            <a:ext cx="5455920" cy="4463415"/>
          </a:xfrm>
          <a:prstGeom prst="rect">
            <a:avLst/>
          </a:prstGeom>
        </p:spPr>
        <p:txBody>
          <a:bodyPr vert="horz" lIns="91557" tIns="45778" rIns="91557" bIns="45778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hlavičky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CC388CE-52E3-46FB-B4AA-FD204211B29F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865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sandra.majbova@primabanka.sk" TargetMode="External"/><Relationship Id="rId13" Type="http://schemas.openxmlformats.org/officeDocument/2006/relationships/hyperlink" Target="mailto:natalia.zacharova@primabanka.sk" TargetMode="External"/><Relationship Id="rId18" Type="http://schemas.openxmlformats.org/officeDocument/2006/relationships/hyperlink" Target="mailto:julia.hirjakova@primabanka.sk" TargetMode="External"/><Relationship Id="rId3" Type="http://schemas.openxmlformats.org/officeDocument/2006/relationships/hyperlink" Target="mailto:natalia.svobodova@primabanka.sk" TargetMode="External"/><Relationship Id="rId7" Type="http://schemas.openxmlformats.org/officeDocument/2006/relationships/hyperlink" Target="mailto:jana.urbanovicova@primabanka.sk" TargetMode="External"/><Relationship Id="rId12" Type="http://schemas.openxmlformats.org/officeDocument/2006/relationships/hyperlink" Target="mailto:miroslav.pramuka@primabanka.sk" TargetMode="External"/><Relationship Id="rId17" Type="http://schemas.openxmlformats.org/officeDocument/2006/relationships/hyperlink" Target="mailto:peter.olejnikova@primabanka.sk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mailto:magdalena.vicik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igor.tiko@primabanka.sk" TargetMode="External"/><Relationship Id="rId11" Type="http://schemas.openxmlformats.org/officeDocument/2006/relationships/hyperlink" Target="mailto:filip.pavelka@primabanka.sk" TargetMode="External"/><Relationship Id="rId5" Type="http://schemas.openxmlformats.org/officeDocument/2006/relationships/hyperlink" Target="mailto:katarina.oskerova@primabanka.sk" TargetMode="External"/><Relationship Id="rId15" Type="http://schemas.openxmlformats.org/officeDocument/2006/relationships/hyperlink" Target="mailto:dana.kunakova@primabanka.sk" TargetMode="External"/><Relationship Id="rId10" Type="http://schemas.openxmlformats.org/officeDocument/2006/relationships/hyperlink" Target="mailto:denisa.taschnerova@primabanka.sk" TargetMode="External"/><Relationship Id="rId4" Type="http://schemas.openxmlformats.org/officeDocument/2006/relationships/hyperlink" Target="mailto:barbora.bachnova@primabanka.sk" TargetMode="External"/><Relationship Id="rId9" Type="http://schemas.openxmlformats.org/officeDocument/2006/relationships/hyperlink" Target="mailto:simona.hajcakova@primabanka.sk" TargetMode="External"/><Relationship Id="rId14" Type="http://schemas.openxmlformats.org/officeDocument/2006/relationships/hyperlink" Target="mailto:adriana.glustikova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6140" y="180231"/>
            <a:ext cx="6323880" cy="741114"/>
          </a:xfrm>
        </p:spPr>
        <p:txBody>
          <a:bodyPr/>
          <a:lstStyle/>
          <a:p>
            <a:r>
              <a:rPr lang="sk-SK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región </a:t>
            </a:r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k-SK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Hypotekárne úvery</a:t>
            </a:r>
            <a:endParaRPr lang="sk-SK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ástupný symbol obsahu 2"/>
          <p:cNvSpPr txBox="1">
            <a:spLocks/>
          </p:cNvSpPr>
          <p:nvPr/>
        </p:nvSpPr>
        <p:spPr>
          <a:xfrm>
            <a:off x="477084" y="1296567"/>
            <a:ext cx="10159662" cy="5868440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Miroslava Deáková, riaditeľka pobočky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Karlova Ves,</a:t>
            </a:r>
            <a:r>
              <a:rPr lang="sk-SK" sz="1050" dirty="0" smtClean="0">
                <a:solidFill>
                  <a:srgbClr val="0000FF"/>
                </a:solidFill>
              </a:rPr>
              <a:t> </a:t>
            </a:r>
            <a:r>
              <a:rPr lang="sk-SK" sz="1050" dirty="0" smtClean="0">
                <a:solidFill>
                  <a:srgbClr val="FF0000"/>
                </a:solidFill>
                <a:hlinkClick r:id="rId3"/>
              </a:rPr>
              <a:t>miroslava.deakova@primabanka.sk</a:t>
            </a:r>
            <a:r>
              <a:rPr lang="sk-SK" sz="1050" b="0" dirty="0" smtClean="0">
                <a:hlinkClick r:id="rId3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421910 4444 914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Blanka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Posztósová,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riadením pobočky  Bratislava - Kazanská,</a:t>
            </a:r>
            <a:r>
              <a:rPr lang="sk-SK" sz="1050" dirty="0">
                <a:solidFill>
                  <a:srgbClr val="0000FF"/>
                </a:solidFill>
              </a:rPr>
              <a:t> </a:t>
            </a:r>
            <a:r>
              <a:rPr lang="sk-SK" sz="1050" dirty="0" smtClean="0">
                <a:solidFill>
                  <a:srgbClr val="FF0000"/>
                </a:solidFill>
                <a:hlinkClick r:id="rId3"/>
              </a:rPr>
              <a:t>blanka.posztosova@primabanka.sk</a:t>
            </a:r>
            <a:r>
              <a:rPr lang="sk-SK" sz="1050" b="0" dirty="0" smtClean="0">
                <a:hlinkClick r:id="rId3"/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+421901 979 856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Barbora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achnová,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pobočka  Bratislava - </a:t>
            </a:r>
            <a:r>
              <a:rPr lang="sk-SK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Miletičova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 smtClean="0">
                <a:solidFill>
                  <a:srgbClr val="FF0000"/>
                </a:solidFill>
                <a:hlinkClick r:id="rId4"/>
              </a:rPr>
              <a:t>barbora.bachnova@primabanka.sk</a:t>
            </a:r>
            <a:r>
              <a:rPr lang="sk-SK" sz="1050" dirty="0">
                <a:solidFill>
                  <a:srgbClr val="0000FF"/>
                </a:solidFill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421901 979 667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Katarína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Oškerova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Dorota, riaditeľka pobočky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 -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Obchodná,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katarina.oskerova@primabanka.sk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421903 560 211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Igor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Tiko, riaditeľ pobočky Bratislava – OC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VIVO (Polus),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  <a:hlinkClick r:id="rId6"/>
              </a:rPr>
              <a:t>igor.tiko@primabanka.sk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mobil:  +421911 262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480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Jana Urbanovičová,  riaditeľka pobočky Pezinok,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7"/>
              </a:rPr>
              <a:t>jana.urbanovicova@primabanka.sk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+421902 926 357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bg1">
                    <a:lumMod val="50000"/>
                  </a:schemeClr>
                </a:solidFill>
              </a:rPr>
              <a:t>Sandra </a:t>
            </a:r>
            <a:r>
              <a:rPr lang="sk-SK" sz="1050" dirty="0" err="1" smtClean="0">
                <a:solidFill>
                  <a:schemeClr val="bg1">
                    <a:lumMod val="50000"/>
                  </a:schemeClr>
                </a:solidFill>
              </a:rPr>
              <a:t>Majbová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pobočka Pezinok,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8"/>
              </a:rPr>
              <a:t>sandra.majbova@primabanka.sk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421901 979 449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Veronika Vargaeštoková,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poverená </a:t>
            </a:r>
            <a:r>
              <a:rPr lang="sk-SK" sz="105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riadením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Račianska,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veronika.vargaestokova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0"/>
              </a:rPr>
              <a:t>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+421901 979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667 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</a:rPr>
              <a:t>Filip 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</a:rPr>
              <a:t>Pavelka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 pobočky 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</a:rPr>
              <a:t>Senec, 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  <a:hlinkClick r:id="rId11"/>
              </a:rPr>
              <a:t>filip.pavelka@primabanka.sk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+421903 440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622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Miroslav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Pramuka , riaditeľ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 -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Eurovea,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2"/>
              </a:rPr>
              <a:t>miroslav.pramuka@primabanka.sk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421901 979 864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Natália Zacharová, riaditeľka pobočky Bratislava -Petržalka City,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3"/>
              </a:rPr>
              <a:t>natalia.zacharova@primabanka.sk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421901 979 647</a:t>
            </a:r>
          </a:p>
          <a:p>
            <a:pPr marL="171450" indent="-171450">
              <a:lnSpc>
                <a:spcPct val="150000"/>
              </a:lnSpc>
              <a:buClr>
                <a:srgbClr val="8DC02F"/>
              </a:buClr>
              <a:buSzPct val="100000"/>
              <a:buFont typeface="Wingdings" panose="05000000000000000000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Adriána Gluštíková, pobočka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 - </a:t>
            </a:r>
            <a:r>
              <a:rPr lang="sk-SK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Digital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park,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4"/>
              </a:rPr>
              <a:t>adriana.glustikova@primabanka.sk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+421901 979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568</a:t>
            </a:r>
            <a:endParaRPr lang="sk-SK" sz="105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Dana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Kunáková, riaditeľka pobočky Malacky,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hlinkClick r:id="rId15"/>
              </a:rPr>
              <a:t>dana.kunakova@primabanka.sk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  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</a:rPr>
              <a:t>mobil: +421902 926 350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Magdaléna Vičíková, pobočka  Bratislava - Račianska, </a:t>
            </a:r>
            <a:r>
              <a:rPr lang="sk-SK" sz="1050" u="sng" dirty="0" err="1">
                <a:hlinkClick r:id="rId16"/>
              </a:rPr>
              <a:t>magdalena.vicikova@primabanka.sk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421901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979 696</a:t>
            </a: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Bystrianský, pobočka Bratislava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Eurovea,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7"/>
              </a:rPr>
              <a:t>peter.bystriansky@primabanka.sk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421910 124 540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bg1">
                    <a:lumMod val="50000"/>
                  </a:schemeClr>
                </a:solidFill>
              </a:rPr>
              <a:t>Júlia </a:t>
            </a:r>
            <a:r>
              <a:rPr lang="sk-SK" sz="1050" dirty="0" err="1" smtClean="0">
                <a:solidFill>
                  <a:schemeClr val="bg1">
                    <a:lumMod val="50000"/>
                  </a:schemeClr>
                </a:solidFill>
              </a:rPr>
              <a:t>Hirjaková</a:t>
            </a:r>
            <a:r>
              <a:rPr lang="sk-SK" sz="1050" dirty="0" smtClean="0">
                <a:solidFill>
                  <a:schemeClr val="bg1">
                    <a:lumMod val="50000"/>
                  </a:schemeClr>
                </a:solidFill>
              </a:rPr>
              <a:t>, poverená riadením pobočka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Bratislava – Petržalka Tesco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sk-SK" sz="1050" dirty="0" smtClean="0">
                <a:solidFill>
                  <a:schemeClr val="bg1">
                    <a:lumMod val="50000"/>
                  </a:schemeClr>
                </a:solidFill>
                <a:hlinkClick r:id="rId18"/>
              </a:rPr>
              <a:t>julia.hirjakova@primabanka.sk</a:t>
            </a:r>
            <a:r>
              <a:rPr lang="sk-SK" sz="1050" dirty="0">
                <a:solidFill>
                  <a:schemeClr val="bg1">
                    <a:lumMod val="50000"/>
                  </a:schemeClr>
                </a:solidFill>
              </a:rPr>
              <a:t>, mobil: +421901 979 </a:t>
            </a:r>
            <a:r>
              <a:rPr lang="sk-SK" sz="1050" dirty="0" smtClean="0">
                <a:solidFill>
                  <a:schemeClr val="bg1">
                    <a:lumMod val="50000"/>
                  </a:schemeClr>
                </a:solidFill>
              </a:rPr>
              <a:t>444</a:t>
            </a:r>
            <a:endParaRPr lang="sk-SK" sz="105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Katarína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Eördeögh, riaditeľka pobočky Bratislava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-Bory,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katarina.eordeogh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hlinkClick r:id="rId10"/>
              </a:rPr>
              <a:t>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+421901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979 820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</TotalTime>
  <Words>293</Words>
  <Application>Microsoft Office PowerPoint</Application>
  <PresentationFormat>Vlastná</PresentationFormat>
  <Paragraphs>22</Paragraphs>
  <Slides>1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Bratislava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255</cp:revision>
  <cp:lastPrinted>2018-06-04T11:55:06Z</cp:lastPrinted>
  <dcterms:created xsi:type="dcterms:W3CDTF">2012-05-15T11:11:36Z</dcterms:created>
  <dcterms:modified xsi:type="dcterms:W3CDTF">2023-09-14T07:34:18Z</dcterms:modified>
</cp:coreProperties>
</file>