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10693400" cy="7561263"/>
  <p:notesSz cx="6819900" cy="9918700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812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42" autoAdjust="0"/>
    <p:restoredTop sz="96687" autoAdjust="0"/>
  </p:normalViewPr>
  <p:slideViewPr>
    <p:cSldViewPr>
      <p:cViewPr varScale="1">
        <p:scale>
          <a:sx n="106" d="100"/>
          <a:sy n="106" d="100"/>
        </p:scale>
        <p:origin x="1512" y="10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44538"/>
            <a:ext cx="525780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kristina.meszarosova@primabanka.sk" TargetMode="External"/><Relationship Id="rId13" Type="http://schemas.openxmlformats.org/officeDocument/2006/relationships/hyperlink" Target="mailto:denisa.jankusova@primabanka.sk" TargetMode="External"/><Relationship Id="rId3" Type="http://schemas.openxmlformats.org/officeDocument/2006/relationships/hyperlink" Target="mailto:adrian.pocs@primabanka.sk" TargetMode="External"/><Relationship Id="rId7" Type="http://schemas.openxmlformats.org/officeDocument/2006/relationships/hyperlink" Target="mailto:ildiko.csontho@primabanka.sk" TargetMode="External"/><Relationship Id="rId12" Type="http://schemas.openxmlformats.org/officeDocument/2006/relationships/hyperlink" Target="mailto:monika.matheova@primabanka.sk" TargetMode="External"/><Relationship Id="rId2" Type="http://schemas.openxmlformats.org/officeDocument/2006/relationships/hyperlink" Target="mailto:sona.hrossova@primabanka.sk" TargetMode="External"/><Relationship Id="rId16" Type="http://schemas.openxmlformats.org/officeDocument/2006/relationships/hyperlink" Target="mailto:gabriela.hrotk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enka.kovacikova@primabanka.sk" TargetMode="External"/><Relationship Id="rId11" Type="http://schemas.openxmlformats.org/officeDocument/2006/relationships/hyperlink" Target="mailto:erika.duchonova@primabanka.sk" TargetMode="External"/><Relationship Id="rId5" Type="http://schemas.openxmlformats.org/officeDocument/2006/relationships/hyperlink" Target="mailto:jaromir.sulovsky@primabanka.sk" TargetMode="External"/><Relationship Id="rId15" Type="http://schemas.openxmlformats.org/officeDocument/2006/relationships/hyperlink" Target="mailto:martina.lukacova@primabanka.sk" TargetMode="External"/><Relationship Id="rId10" Type="http://schemas.openxmlformats.org/officeDocument/2006/relationships/hyperlink" Target="mailto:erika.diosiova@primabanka.sk" TargetMode="External"/><Relationship Id="rId4" Type="http://schemas.openxmlformats.org/officeDocument/2006/relationships/hyperlink" Target="mailto:katarina.brezinova@primabanka.sk" TargetMode="External"/><Relationship Id="rId9" Type="http://schemas.openxmlformats.org/officeDocument/2006/relationships/hyperlink" Target="mailto:barbara.csutortoki@primabanka.sk" TargetMode="External"/><Relationship Id="rId14" Type="http://schemas.openxmlformats.org/officeDocument/2006/relationships/hyperlink" Target="mailto:sona.spacirova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– </a:t>
            </a:r>
            <a:r>
              <a:rPr lang="sk-SK" sz="28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región Nitra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Zástupný symbol obsahu 2"/>
          <p:cNvSpPr txBox="1">
            <a:spLocks/>
          </p:cNvSpPr>
          <p:nvPr/>
        </p:nvSpPr>
        <p:spPr>
          <a:xfrm>
            <a:off x="606037" y="1188343"/>
            <a:ext cx="9217024" cy="5832648"/>
          </a:xfrm>
          <a:prstGeom prst="rect">
            <a:avLst/>
          </a:prstGeom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Soňa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Hroššová, riaditeľka pobočky Nitra - Štefánikova,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2"/>
              </a:rPr>
              <a:t>sona.hrossova@primabanka.sk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421903 708 339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Adrián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Pócs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riaditeľ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pobočky Nitra –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F.Mojtu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3"/>
              </a:rPr>
              <a:t>adrian.pocs@primabanka.sk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901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979 483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Katarína Brezinová, riaditeľka pobočky Nitra OC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Centro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4"/>
              </a:rPr>
              <a:t>katarina.brezinova@primabanka.sk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421901 979 457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Jaromír Šulovský, riaditeľ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Zlaté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Moravce,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5"/>
              </a:rPr>
              <a:t>jaromir.sulovsky@primabanka.sk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421914 330 183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Petra Kováčiková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poverená riadením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Topoľčany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6"/>
              </a:rPr>
              <a:t>petra.kovacikova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5"/>
              </a:rPr>
              <a:t>@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6"/>
              </a:rPr>
              <a:t>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421901 979 469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Ildiko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 </a:t>
            </a:r>
            <a:r>
              <a:rPr lang="sk-SK" sz="1050" dirty="0" err="1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Csonthó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riaditeľka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Levice 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7"/>
              </a:rPr>
              <a:t>ildiko.csontho@primabanka.sk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+421901 979 417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Kristína Mészárosová,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riaditeľka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Levice Mlynská,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8"/>
              </a:rPr>
              <a:t>kristina.meszarosova@primabanka.sk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421901 979 416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Barbara Csütörtöki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riaditeľka pobočky Komárno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9"/>
              </a:rPr>
              <a:t>barbara.csutortoki@primabanka.sk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421901 979 491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Erika Diosiová,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riaditeľka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Nové Zámky,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0"/>
              </a:rPr>
              <a:t>erika.diosiova@primabanka.sk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421911 260 331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Erika Duchoňová,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poverená riadením pobočka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Vráble,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1"/>
              </a:rPr>
              <a:t>erika.duchonova@primabanka.sk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421901 979 613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Monika Máthéová, riaditeľka pobočky  Šaľa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2"/>
              </a:rPr>
              <a:t>monika.matheova@primabanka.sk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421911 292 403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Denisa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Jankušová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poverená riadením pobočky Želiezovce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3"/>
              </a:rPr>
              <a:t>denisa.jankusova@primabanka.sk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421901 979 646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Ingrid Liptáková,  riaditeľka pobočky Štúrovo,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4"/>
              </a:rPr>
              <a:t>sona.spacirova@primabanka.sk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4210914 330 182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Martina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Šáteková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riaditeľka pobočky Šurany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u="sng" dirty="0" smtClean="0">
                <a:solidFill>
                  <a:srgbClr val="FF0000"/>
                </a:solidFill>
                <a:hlinkClick r:id="rId15"/>
              </a:rPr>
              <a:t>martina.satekova@primabanka.sk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 mobil: +421901 979 490</a:t>
            </a: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Gabriela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Hrotkvá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 poverená riadením pobočky Kollárovo,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16"/>
              </a:rPr>
              <a:t>gabriela.hrotkova@primabanka.sk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421901 979 763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-39240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</TotalTime>
  <Words>38</Words>
  <Application>Microsoft Office PowerPoint</Application>
  <PresentationFormat>Vlastná</PresentationFormat>
  <Paragraphs>17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– región Nitra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192</cp:revision>
  <cp:lastPrinted>2015-10-16T05:33:32Z</cp:lastPrinted>
  <dcterms:created xsi:type="dcterms:W3CDTF">2012-05-15T11:11:36Z</dcterms:created>
  <dcterms:modified xsi:type="dcterms:W3CDTF">2023-10-03T05:55:42Z</dcterms:modified>
</cp:coreProperties>
</file>