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3" r:id="rId2"/>
  </p:sldIdLst>
  <p:sldSz cx="10693400" cy="7561263"/>
  <p:notesSz cx="6819900" cy="9918700"/>
  <p:defaultTextStyle>
    <a:defPPr>
      <a:defRPr lang="sk-SK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8F6"/>
    <a:srgbClr val="DA0812"/>
    <a:srgbClr val="7D7D7D"/>
    <a:srgbClr val="A8C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142" autoAdjust="0"/>
    <p:restoredTop sz="94658" autoAdjust="0"/>
  </p:normalViewPr>
  <p:slideViewPr>
    <p:cSldViewPr>
      <p:cViewPr varScale="1">
        <p:scale>
          <a:sx n="106" d="100"/>
          <a:sy n="106" d="100"/>
        </p:scale>
        <p:origin x="1962" y="78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20" y="-78"/>
      </p:cViewPr>
      <p:guideLst>
        <p:guide orient="horz" pos="3124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5290" cy="495935"/>
          </a:xfrm>
          <a:prstGeom prst="rect">
            <a:avLst/>
          </a:prstGeom>
        </p:spPr>
        <p:txBody>
          <a:bodyPr vert="horz" lIns="91567" tIns="45783" rIns="91567" bIns="45783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63033" y="0"/>
            <a:ext cx="2955290" cy="495935"/>
          </a:xfrm>
          <a:prstGeom prst="rect">
            <a:avLst/>
          </a:prstGeom>
        </p:spPr>
        <p:txBody>
          <a:bodyPr vert="horz" lIns="91567" tIns="45783" rIns="91567" bIns="45783" rtlCol="0"/>
          <a:lstStyle>
            <a:lvl1pPr algn="r">
              <a:defRPr sz="1200"/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1" y="9421043"/>
            <a:ext cx="2955290" cy="495935"/>
          </a:xfrm>
          <a:prstGeom prst="rect">
            <a:avLst/>
          </a:prstGeom>
        </p:spPr>
        <p:txBody>
          <a:bodyPr vert="horz" lIns="91567" tIns="45783" rIns="91567" bIns="45783" rtlCol="0" anchor="b"/>
          <a:lstStyle>
            <a:lvl1pPr algn="l">
              <a:defRPr sz="1200"/>
            </a:lvl1pPr>
          </a:lstStyle>
          <a:p>
            <a:r>
              <a:rPr lang="sk-SK" smtClean="0"/>
              <a:t>Názov prezentácie /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63033" y="9421043"/>
            <a:ext cx="2955290" cy="495935"/>
          </a:xfrm>
          <a:prstGeom prst="rect">
            <a:avLst/>
          </a:prstGeom>
        </p:spPr>
        <p:txBody>
          <a:bodyPr vert="horz" lIns="91567" tIns="45783" rIns="91567" bIns="45783" rtlCol="0" anchor="b"/>
          <a:lstStyle>
            <a:lvl1pPr algn="r">
              <a:defRPr sz="1200"/>
            </a:lvl1pPr>
          </a:lstStyle>
          <a:p>
            <a:fld id="{E688EC83-19FD-40A1-A2DA-E661D8E488AB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8886149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5290" cy="495935"/>
          </a:xfrm>
          <a:prstGeom prst="rect">
            <a:avLst/>
          </a:prstGeom>
        </p:spPr>
        <p:txBody>
          <a:bodyPr vert="horz" lIns="91567" tIns="45783" rIns="91567" bIns="45783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63033" y="0"/>
            <a:ext cx="2955290" cy="495935"/>
          </a:xfrm>
          <a:prstGeom prst="rect">
            <a:avLst/>
          </a:prstGeom>
        </p:spPr>
        <p:txBody>
          <a:bodyPr vert="horz" lIns="91567" tIns="45783" rIns="91567" bIns="45783" rtlCol="0"/>
          <a:lstStyle>
            <a:lvl1pPr algn="r">
              <a:defRPr sz="1200"/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781050" y="744538"/>
            <a:ext cx="525780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7" tIns="45783" rIns="91567" bIns="45783" rtlCol="0" anchor="ctr"/>
          <a:lstStyle/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1" y="9421043"/>
            <a:ext cx="2955290" cy="495935"/>
          </a:xfrm>
          <a:prstGeom prst="rect">
            <a:avLst/>
          </a:prstGeom>
        </p:spPr>
        <p:txBody>
          <a:bodyPr vert="horz" lIns="91567" tIns="45783" rIns="91567" bIns="45783" rtlCol="0" anchor="b"/>
          <a:lstStyle>
            <a:lvl1pPr algn="l">
              <a:defRPr sz="1200"/>
            </a:lvl1pPr>
          </a:lstStyle>
          <a:p>
            <a:r>
              <a:rPr lang="sk-SK" smtClean="0"/>
              <a:t>Názov prezentácie /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63033" y="9421043"/>
            <a:ext cx="2955290" cy="495935"/>
          </a:xfrm>
          <a:prstGeom prst="rect">
            <a:avLst/>
          </a:prstGeom>
        </p:spPr>
        <p:txBody>
          <a:bodyPr vert="horz" lIns="91567" tIns="45783" rIns="91567" bIns="45783" rtlCol="0" anchor="b"/>
          <a:lstStyle>
            <a:lvl1pPr algn="r">
              <a:defRPr sz="1200"/>
            </a:lvl1pPr>
          </a:lstStyle>
          <a:p>
            <a:fld id="{0CC388CE-52E3-46FB-B4AA-FD204211B29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Zástupný symbol poznámok 9"/>
          <p:cNvSpPr>
            <a:spLocks noGrp="1"/>
          </p:cNvSpPr>
          <p:nvPr>
            <p:ph type="body" sz="quarter" idx="3"/>
          </p:nvPr>
        </p:nvSpPr>
        <p:spPr>
          <a:xfrm>
            <a:off x="681990" y="4711383"/>
            <a:ext cx="5455920" cy="4463415"/>
          </a:xfrm>
          <a:prstGeom prst="rect">
            <a:avLst/>
          </a:prstGeom>
        </p:spPr>
        <p:txBody>
          <a:bodyPr vert="horz" lIns="91567" tIns="45783" rIns="91567" bIns="45783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80483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720000" y="1836415"/>
            <a:ext cx="9623425" cy="113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 dirty="0" smtClean="0"/>
              <a:t>NÁZOV </a:t>
            </a:r>
            <a:br>
              <a:rPr lang="sk-SK" dirty="0" smtClean="0"/>
            </a:br>
            <a:r>
              <a:rPr lang="sk-SK" dirty="0" smtClean="0"/>
              <a:t>PREZENTÁCIE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3060551"/>
            <a:ext cx="5185072" cy="432000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pPr lvl="0"/>
            <a:r>
              <a:rPr lang="sk-SK" dirty="0" smtClean="0"/>
              <a:t>PODNADPIS PREZENTÁCIE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738188" y="3492599"/>
            <a:ext cx="5954960" cy="450000"/>
          </a:xfrm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pPr lvl="0"/>
            <a:r>
              <a:rPr lang="sk-SK" dirty="0" smtClean="0"/>
              <a:t>MIESTO A DÁTUM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dro prezentácie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738188" y="180231"/>
            <a:ext cx="6336704" cy="85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500"/>
            </a:lvl1pPr>
          </a:lstStyle>
          <a:p>
            <a:r>
              <a:rPr lang="sk-SK" dirty="0" smtClean="0"/>
              <a:t>NÁZOV KAPITOLY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720000" y="1188343"/>
            <a:ext cx="9252000" cy="133165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 i="0" baseline="0">
                <a:solidFill>
                  <a:srgbClr val="7D7D7D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dirty="0" smtClean="0"/>
              <a:t>Hlavné posolstvo </a:t>
            </a:r>
            <a:r>
              <a:rPr lang="sk-SK" dirty="0" err="1" smtClean="0"/>
              <a:t>slidu</a:t>
            </a:r>
            <a:endParaRPr lang="sk-SK" dirty="0"/>
          </a:p>
        </p:txBody>
      </p:sp>
      <p:sp>
        <p:nvSpPr>
          <p:cNvPr id="9" name="Zástupný symbol textu 8"/>
          <p:cNvSpPr>
            <a:spLocks noGrp="1"/>
          </p:cNvSpPr>
          <p:nvPr>
            <p:ph type="body" sz="quarter" idx="13" hasCustomPrompt="1"/>
          </p:nvPr>
        </p:nvSpPr>
        <p:spPr>
          <a:xfrm>
            <a:off x="719999" y="2790000"/>
            <a:ext cx="9252000" cy="504800"/>
          </a:xfrm>
        </p:spPr>
        <p:txBody>
          <a:bodyPr/>
          <a:lstStyle>
            <a:lvl1pPr marL="391146" marR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="0" baseline="0">
                <a:solidFill>
                  <a:srgbClr val="A8C900"/>
                </a:solidFill>
              </a:defRPr>
            </a:lvl1pPr>
          </a:lstStyle>
          <a:p>
            <a:pPr marL="391146" marR="0" lvl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b="0" dirty="0" smtClean="0"/>
              <a:t>Podnadpis</a:t>
            </a:r>
            <a:endParaRPr lang="sk-SK" dirty="0" smtClean="0"/>
          </a:p>
          <a:p>
            <a:pPr lvl="0"/>
            <a:endParaRPr lang="sk-SK" dirty="0"/>
          </a:p>
        </p:txBody>
      </p:sp>
      <p:sp>
        <p:nvSpPr>
          <p:cNvPr id="11" name="Zástupný symbol textu 10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3348000"/>
            <a:ext cx="9252000" cy="914400"/>
          </a:xfrm>
        </p:spPr>
        <p:txBody>
          <a:bodyPr/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50" baseline="0">
                <a:solidFill>
                  <a:srgbClr val="7D7D7D"/>
                </a:solidFill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sz="1250" b="1" dirty="0" smtClean="0">
                <a:solidFill>
                  <a:srgbClr val="7D7D7D"/>
                </a:solidFill>
                <a:latin typeface="Tahoma" pitchFamily="34" charset="0"/>
                <a:cs typeface="Tahoma" pitchFamily="34" charset="0"/>
              </a:rPr>
              <a:t>Sem napíšte text. Všetky</a:t>
            </a:r>
            <a:r>
              <a:rPr lang="sk-SK" sz="1250" b="1" baseline="0" dirty="0" smtClean="0">
                <a:solidFill>
                  <a:srgbClr val="7D7D7D"/>
                </a:solidFill>
                <a:latin typeface="Tahoma" pitchFamily="34" charset="0"/>
                <a:cs typeface="Tahoma" pitchFamily="34" charset="0"/>
              </a:rPr>
              <a:t> veľkosti fontov, ako aj farebnosť písma sú prednastavené. Stačí keď kliknete na dané miesto a text prepíšete. Text zarovnávate vľavo, nie do bloku.</a:t>
            </a:r>
          </a:p>
          <a:p>
            <a:pPr lvl="0"/>
            <a:endParaRPr lang="sk-SK" dirty="0"/>
          </a:p>
        </p:txBody>
      </p:sp>
      <p:sp>
        <p:nvSpPr>
          <p:cNvPr id="13" name="Zástupný symbol textu 12"/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4284000"/>
            <a:ext cx="9252000" cy="504743"/>
          </a:xfrm>
        </p:spPr>
        <p:txBody>
          <a:bodyPr>
            <a:normAutofit/>
          </a:bodyPr>
          <a:lstStyle>
            <a:lvl1pPr marL="391146" marR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="0" baseline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b="0" dirty="0" smtClean="0"/>
              <a:t>Podnadpis</a:t>
            </a:r>
            <a:endParaRPr lang="sk-SK" dirty="0"/>
          </a:p>
        </p:txBody>
      </p:sp>
      <p:sp>
        <p:nvSpPr>
          <p:cNvPr id="15" name="Zástupný symbol textu 14"/>
          <p:cNvSpPr>
            <a:spLocks noGrp="1"/>
          </p:cNvSpPr>
          <p:nvPr>
            <p:ph type="body" sz="quarter" idx="16" hasCustomPrompt="1"/>
          </p:nvPr>
        </p:nvSpPr>
        <p:spPr>
          <a:xfrm>
            <a:off x="720000" y="4859999"/>
            <a:ext cx="9252000" cy="2233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Char char="•"/>
              <a:defRPr sz="1250" b="0" baseline="0">
                <a:solidFill>
                  <a:srgbClr val="7D7D7D"/>
                </a:solidFill>
              </a:defRPr>
            </a:lvl1pPr>
          </a:lstStyle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endParaRPr lang="sk-SK" dirty="0"/>
          </a:p>
        </p:txBody>
      </p:sp>
      <p:sp>
        <p:nvSpPr>
          <p:cNvPr id="17" name="Zástupný symbol textu 16"/>
          <p:cNvSpPr>
            <a:spLocks noGrp="1"/>
          </p:cNvSpPr>
          <p:nvPr>
            <p:ph type="body" sz="quarter" idx="17" hasCustomPrompt="1"/>
          </p:nvPr>
        </p:nvSpPr>
        <p:spPr>
          <a:xfrm rot="834324">
            <a:off x="7802975" y="5012619"/>
            <a:ext cx="1439564" cy="1440680"/>
          </a:xfrm>
          <a:prstGeom prst="roundRect">
            <a:avLst/>
          </a:prstGeom>
          <a:solidFill>
            <a:srgbClr val="DA0812"/>
          </a:solidFill>
        </p:spPr>
        <p:txBody>
          <a:bodyPr wrap="square" anchor="ctr" anchorCtr="0">
            <a:normAutofit/>
          </a:bodyPr>
          <a:lstStyle>
            <a:lvl1pPr marL="0" indent="0" algn="l"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k-SK" dirty="0" smtClean="0"/>
              <a:t>Tento prvok využite v prípade, že chcete niečo zvýrazniť. </a:t>
            </a:r>
            <a:endParaRPr lang="sk-SK" dirty="0"/>
          </a:p>
        </p:txBody>
      </p:sp>
      <p:sp>
        <p:nvSpPr>
          <p:cNvPr id="12" name="Zástupný symbol dátumu 11"/>
          <p:cNvSpPr>
            <a:spLocks noGrp="1"/>
          </p:cNvSpPr>
          <p:nvPr>
            <p:ph type="dt" sz="half" idx="18"/>
          </p:nvPr>
        </p:nvSpPr>
        <p:spPr>
          <a:xfrm>
            <a:off x="666180" y="7165007"/>
            <a:ext cx="2495550" cy="396256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00. 00. 0000</a:t>
            </a:r>
            <a:endParaRPr lang="sk-SK" dirty="0"/>
          </a:p>
        </p:txBody>
      </p:sp>
      <p:sp>
        <p:nvSpPr>
          <p:cNvPr id="14" name="Zástupný symbol čísla snímky 13"/>
          <p:cNvSpPr>
            <a:spLocks noGrp="1"/>
          </p:cNvSpPr>
          <p:nvPr>
            <p:ph type="sldNum" sz="quarter" idx="19"/>
          </p:nvPr>
        </p:nvSpPr>
        <p:spPr>
          <a:xfrm>
            <a:off x="9523164" y="7159626"/>
            <a:ext cx="479326" cy="401637"/>
          </a:xfrm>
        </p:spPr>
        <p:txBody>
          <a:bodyPr/>
          <a:lstStyle>
            <a:lvl1pPr algn="l"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 dirty="0"/>
          </a:p>
        </p:txBody>
      </p:sp>
      <p:sp>
        <p:nvSpPr>
          <p:cNvPr id="16" name="Zástupný symbol päty 15"/>
          <p:cNvSpPr>
            <a:spLocks noGrp="1"/>
          </p:cNvSpPr>
          <p:nvPr>
            <p:ph type="ftr" sz="quarter" idx="20"/>
          </p:nvPr>
        </p:nvSpPr>
        <p:spPr>
          <a:xfrm>
            <a:off x="6210796" y="7159626"/>
            <a:ext cx="3387725" cy="401637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 algn="r"/>
            <a:r>
              <a:rPr lang="sk-SK" smtClean="0"/>
              <a:t>Hypotekárne úvery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dro prezentaci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720000" y="303214"/>
            <a:ext cx="6323880" cy="741114"/>
          </a:xfrm>
          <a:prstGeom prst="rect">
            <a:avLst/>
          </a:prstGeom>
        </p:spPr>
        <p:txBody>
          <a:bodyPr anchor="b" anchorCtr="0"/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sk-SK" dirty="0" smtClean="0"/>
              <a:t>NÁZOV KAPITOLY</a:t>
            </a:r>
            <a:endParaRPr lang="sk-SK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quarter" idx="10" hasCustomPrompt="1"/>
          </p:nvPr>
        </p:nvSpPr>
        <p:spPr>
          <a:xfrm>
            <a:off x="738188" y="1908423"/>
            <a:ext cx="9217024" cy="626368"/>
          </a:xfrm>
        </p:spPr>
        <p:txBody>
          <a:bodyPr anchor="b" anchorCtr="0">
            <a:normAutofit/>
          </a:bodyPr>
          <a:lstStyle>
            <a:lvl1pPr>
              <a:defRPr sz="2000" b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dirty="0" smtClean="0"/>
              <a:t>Podnadpis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738188" y="2628503"/>
            <a:ext cx="9217024" cy="1224136"/>
          </a:xfrm>
        </p:spPr>
        <p:txBody>
          <a:bodyPr>
            <a:normAutofit/>
          </a:bodyPr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50" b="1">
                <a:solidFill>
                  <a:srgbClr val="7D7D7D"/>
                </a:solidFill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250" b="1" i="0" u="none" strike="noStrike" kern="1200" cap="none" spc="0" normalizeH="0" baseline="0" noProof="0" dirty="0" smtClean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Sem napíšte text. Všetky veľkosti fontov, ako aj farebnosť písma sú prednastavené. Stačí keď kliknete na dané miesto a text prepíšete. Text zarovnávate vľavo, nie do bloku.</a:t>
            </a:r>
          </a:p>
          <a:p>
            <a:pPr lvl="0"/>
            <a:endParaRPr lang="sk-SK" dirty="0"/>
          </a:p>
        </p:txBody>
      </p:sp>
      <p:sp>
        <p:nvSpPr>
          <p:cNvPr id="8" name="Zástupný symbol textu 7"/>
          <p:cNvSpPr>
            <a:spLocks noGrp="1"/>
          </p:cNvSpPr>
          <p:nvPr>
            <p:ph type="body" sz="quarter" idx="12" hasCustomPrompt="1"/>
          </p:nvPr>
        </p:nvSpPr>
        <p:spPr>
          <a:xfrm>
            <a:off x="738188" y="3924647"/>
            <a:ext cx="9217024" cy="504056"/>
          </a:xfrm>
        </p:spPr>
        <p:txBody>
          <a:bodyPr anchor="b" anchorCtr="0">
            <a:noAutofit/>
          </a:bodyPr>
          <a:lstStyle>
            <a:lvl1pPr>
              <a:defRPr sz="2000" b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dirty="0" smtClean="0"/>
              <a:t>Podnadpis</a:t>
            </a:r>
            <a:endParaRPr lang="sk-SK" dirty="0"/>
          </a:p>
        </p:txBody>
      </p:sp>
      <p:sp>
        <p:nvSpPr>
          <p:cNvPr id="10" name="Zástupný symbol textu 9"/>
          <p:cNvSpPr>
            <a:spLocks noGrp="1"/>
          </p:cNvSpPr>
          <p:nvPr>
            <p:ph type="body" sz="quarter" idx="13" hasCustomPrompt="1"/>
          </p:nvPr>
        </p:nvSpPr>
        <p:spPr>
          <a:xfrm>
            <a:off x="738188" y="4500711"/>
            <a:ext cx="9217024" cy="2664296"/>
          </a:xfrm>
        </p:spPr>
        <p:txBody>
          <a:bodyPr>
            <a:normAutofit/>
          </a:bodyPr>
          <a:lstStyle>
            <a:lvl1pPr marL="82550" indent="-82550">
              <a:buFont typeface="Arial" pitchFamily="34" charset="0"/>
              <a:buChar char="•"/>
              <a:defRPr sz="1250" b="0">
                <a:solidFill>
                  <a:srgbClr val="7D7D7D"/>
                </a:solidFill>
              </a:defRPr>
            </a:lvl1pPr>
          </a:lstStyle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endParaRPr lang="sk-SK" dirty="0"/>
          </a:p>
        </p:txBody>
      </p:sp>
      <p:sp>
        <p:nvSpPr>
          <p:cNvPr id="16" name="Zástupný symbol dátumu 15"/>
          <p:cNvSpPr>
            <a:spLocks noGrp="1"/>
          </p:cNvSpPr>
          <p:nvPr>
            <p:ph type="dt" sz="half" idx="14"/>
          </p:nvPr>
        </p:nvSpPr>
        <p:spPr>
          <a:xfrm>
            <a:off x="738188" y="7159626"/>
            <a:ext cx="2495550" cy="401637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00. 00. 0000</a:t>
            </a:r>
            <a:endParaRPr lang="sk-SK" dirty="0"/>
          </a:p>
        </p:txBody>
      </p:sp>
      <p:sp>
        <p:nvSpPr>
          <p:cNvPr id="17" name="Zástupný symbol čísla snímky 16"/>
          <p:cNvSpPr>
            <a:spLocks noGrp="1"/>
          </p:cNvSpPr>
          <p:nvPr>
            <p:ph type="sldNum" sz="quarter" idx="15"/>
          </p:nvPr>
        </p:nvSpPr>
        <p:spPr>
          <a:xfrm>
            <a:off x="9523164" y="7159626"/>
            <a:ext cx="479326" cy="401637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 dirty="0"/>
          </a:p>
        </p:txBody>
      </p:sp>
      <p:sp>
        <p:nvSpPr>
          <p:cNvPr id="18" name="Zástupný symbol päty 17"/>
          <p:cNvSpPr>
            <a:spLocks noGrp="1"/>
          </p:cNvSpPr>
          <p:nvPr>
            <p:ph type="ftr" sz="quarter" idx="16"/>
          </p:nvPr>
        </p:nvSpPr>
        <p:spPr>
          <a:xfrm>
            <a:off x="6138788" y="7159626"/>
            <a:ext cx="3387725" cy="401637"/>
          </a:xfrm>
        </p:spPr>
        <p:txBody>
          <a:bodyPr/>
          <a:lstStyle>
            <a:lvl1pPr algn="r"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Hypotekárne úvery</a:t>
            </a:r>
            <a:endParaRPr lang="sk-SK" dirty="0"/>
          </a:p>
        </p:txBody>
      </p:sp>
      <p:sp>
        <p:nvSpPr>
          <p:cNvPr id="21" name="Zástupný symbol textu 20"/>
          <p:cNvSpPr>
            <a:spLocks noGrp="1"/>
          </p:cNvSpPr>
          <p:nvPr>
            <p:ph type="body" sz="quarter" idx="17" hasCustomPrompt="1"/>
          </p:nvPr>
        </p:nvSpPr>
        <p:spPr>
          <a:xfrm rot="725076">
            <a:off x="7857745" y="5283563"/>
            <a:ext cx="1440000" cy="1440000"/>
          </a:xfrm>
          <a:prstGeom prst="roundRect">
            <a:avLst/>
          </a:prstGeom>
          <a:solidFill>
            <a:srgbClr val="DA0812"/>
          </a:solidFill>
        </p:spPr>
        <p:txBody>
          <a:bodyPr anchor="ctr" anchorCtr="0">
            <a:noAutofit/>
          </a:bodyPr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aseline="0"/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dirty="0" smtClean="0"/>
              <a:t>Tento prvok využite v prípade, že chcete niečo zvýrazniť.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delovací slide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 hasCustomPrompt="1"/>
          </p:nvPr>
        </p:nvSpPr>
        <p:spPr>
          <a:xfrm>
            <a:off x="720000" y="2412479"/>
            <a:ext cx="9624060" cy="576016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sk-SK" smtClean="0"/>
              <a:t>Názov </a:t>
            </a:r>
            <a:r>
              <a:rPr lang="sk-SK" dirty="0" smtClean="0"/>
              <a:t>kapitoly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666180" y="1620391"/>
            <a:ext cx="9623425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</a:t>
            </a:r>
          </a:p>
          <a:p>
            <a:pPr lvl="0"/>
            <a:r>
              <a:rPr lang="sk-SK" dirty="0" smtClean="0"/>
              <a:t>PREZENTÁCIE</a:t>
            </a:r>
          </a:p>
          <a:p>
            <a:pPr lvl="1"/>
            <a:r>
              <a:rPr lang="sk-SK" dirty="0" smtClean="0"/>
              <a:t>PODNADPIS PREZENTÁCIE</a:t>
            </a:r>
          </a:p>
          <a:p>
            <a:pPr lvl="2"/>
            <a:r>
              <a:rPr lang="sk-SK" dirty="0" smtClean="0"/>
              <a:t>MIESTO A DÁTUM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Hypotekárne úvery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1043056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None/>
        <a:defRPr sz="4000" b="1" kern="1200" baseline="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1pPr>
      <a:lvl2pPr marL="846138" indent="-846138" algn="l" defTabSz="1043056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2pPr>
      <a:lvl3pPr marL="1303338" indent="-1303338" algn="l" defTabSz="1043056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viera.kubisova@primabanka.sk" TargetMode="External"/><Relationship Id="rId13" Type="http://schemas.openxmlformats.org/officeDocument/2006/relationships/hyperlink" Target="mailto:andrea.bachleda@primabanka.sk" TargetMode="External"/><Relationship Id="rId3" Type="http://schemas.openxmlformats.org/officeDocument/2006/relationships/hyperlink" Target="mailto:.potomova@primabanka.sk" TargetMode="External"/><Relationship Id="rId7" Type="http://schemas.openxmlformats.org/officeDocument/2006/relationships/hyperlink" Target="mailto:emilia.luptakova@primabanka.sk" TargetMode="External"/><Relationship Id="rId12" Type="http://schemas.openxmlformats.org/officeDocument/2006/relationships/hyperlink" Target="mailto:lukas.navratil@primabanka.sk" TargetMode="External"/><Relationship Id="rId2" Type="http://schemas.openxmlformats.org/officeDocument/2006/relationships/hyperlink" Target="mailto:janka.minarova@primabanka.sk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adela.zvarova@primabanka.sk" TargetMode="External"/><Relationship Id="rId11" Type="http://schemas.openxmlformats.org/officeDocument/2006/relationships/hyperlink" Target="mailto:.fenikova@primabanka.sk" TargetMode="External"/><Relationship Id="rId5" Type="http://schemas.openxmlformats.org/officeDocument/2006/relationships/hyperlink" Target="mailto:eva.eliasova@primabanka.sk" TargetMode="External"/><Relationship Id="rId10" Type="http://schemas.openxmlformats.org/officeDocument/2006/relationships/hyperlink" Target="mailto:peter.turek@primabanka.sk" TargetMode="External"/><Relationship Id="rId4" Type="http://schemas.openxmlformats.org/officeDocument/2006/relationships/hyperlink" Target="mailto:martina.seredova@primabanka.sk" TargetMode="External"/><Relationship Id="rId9" Type="http://schemas.openxmlformats.org/officeDocument/2006/relationships/hyperlink" Target="mailto:eva.havranikova@primabanka.s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Kontakty – </a:t>
            </a:r>
            <a:r>
              <a:rPr lang="sk-SK" sz="2800" b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región Prešov</a:t>
            </a:r>
            <a:endParaRPr lang="sk-SK" sz="28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ástupný symbol obsahu 2"/>
          <p:cNvSpPr txBox="1">
            <a:spLocks/>
          </p:cNvSpPr>
          <p:nvPr/>
        </p:nvSpPr>
        <p:spPr>
          <a:xfrm>
            <a:off x="404879" y="1116335"/>
            <a:ext cx="9539577" cy="5976664"/>
          </a:xfrm>
          <a:prstGeom prst="rect">
            <a:avLst/>
          </a:prstGeom>
          <a:ln>
            <a:noFill/>
          </a:ln>
        </p:spPr>
        <p:txBody>
          <a:bodyPr/>
          <a:lstStyle>
            <a:lvl1pPr marL="391146" indent="-391146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4000" b="1" kern="1200" baseline="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846138" indent="-846138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2pPr>
            <a:lvl3pPr marL="1303338" indent="-1303338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3pPr>
            <a:lvl4pPr marL="182534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876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 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Monika Mikitová,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riaditeľ pobočky Bardejov,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hlinkClick r:id="rId2"/>
              </a:rPr>
              <a:t>monika.mikitova@primabanka.sk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421911262820</a:t>
            </a:r>
          </a:p>
          <a:p>
            <a:pPr marL="285750" indent="-28575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Lenka Kosťová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poverená riadením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pobočky Humenné, </a:t>
            </a:r>
            <a:r>
              <a:rPr lang="sk-SK" sz="1050" dirty="0" smtClean="0">
                <a:solidFill>
                  <a:srgbClr val="1908F6"/>
                </a:solidFill>
              </a:rPr>
              <a:t>lenka.kostova</a:t>
            </a:r>
            <a:r>
              <a:rPr lang="sk-SK" sz="1050" dirty="0" smtClean="0">
                <a:solidFill>
                  <a:srgbClr val="1908F6"/>
                </a:solidFill>
                <a:hlinkClick r:id="rId3"/>
              </a:rPr>
              <a:t>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+421901979764</a:t>
            </a:r>
          </a:p>
          <a:p>
            <a:pPr marL="285750" indent="-28575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Matúš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Ivanč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poverený riadením pobočky Medzilaborce, </a:t>
            </a:r>
            <a:r>
              <a:rPr lang="sk-SK" sz="1050" dirty="0" err="1" smtClean="0">
                <a:solidFill>
                  <a:srgbClr val="1908F6"/>
                </a:solidFill>
              </a:rPr>
              <a:t>matus.ivanc</a:t>
            </a:r>
            <a:r>
              <a:rPr lang="sk-SK" sz="1050" dirty="0" err="1" smtClean="0">
                <a:solidFill>
                  <a:srgbClr val="1908F6"/>
                </a:solidFill>
                <a:hlinkClick r:id="rId3"/>
              </a:rPr>
              <a:t>@primabanka.s</a:t>
            </a:r>
            <a:r>
              <a:rPr lang="sk-SK" sz="1050" dirty="0" smtClean="0">
                <a:solidFill>
                  <a:schemeClr val="accent1"/>
                </a:solidFill>
                <a:ea typeface="Tahoma" pitchFamily="34" charset="0"/>
              </a:rPr>
              <a:t>,</a:t>
            </a:r>
            <a:r>
              <a:rPr lang="sk-SK" sz="1050" dirty="0" smtClean="0">
                <a:solidFill>
                  <a:schemeClr val="accent1"/>
                </a:solidFill>
              </a:rPr>
              <a:t>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421901979364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Martina Seredová,  riaditeľka pobočky Kežmarok,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4"/>
              </a:rPr>
              <a:t>martina.seredova@primabanka.sk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421911 490 209  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Eva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Eliašová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poverená riadením pobočky Sabinov,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5"/>
              </a:rPr>
              <a:t>eva.eliasova@primabanka.sk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421901979567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Adela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Zvárová, poverená riadením pobočky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Prešov -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Hlavná,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hlinkClick r:id="rId6"/>
              </a:rPr>
              <a:t>adela.zvarova@primabanka.sk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+421901979336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Emília Luptáková,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riaditeľka pobočky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Snina,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hlinkClick r:id="rId7"/>
              </a:rPr>
              <a:t>emilia.luptakova@primabanka.sk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421902926343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Viera Kubisová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poverená riadením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pobočky Stará Ľubovňa,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hlinkClick r:id="rId8"/>
              </a:rPr>
              <a:t>viera.kubisova@primabanka.sk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421901979360  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Eva </a:t>
            </a:r>
            <a:r>
              <a:rPr lang="sk-SK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avraníková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riaditeľ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pobočky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Vranov nad Topľou,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9"/>
              </a:rPr>
              <a:t>eva.havranikova@primabanka.sk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421902926646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Peter Turek, poverený riadením 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pobočky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Levoča,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10"/>
              </a:rPr>
              <a:t>peter.turek@primabanka.sk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421901979429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Anna Tupyová, poverená riadením pobočky Stropkov, </a:t>
            </a:r>
            <a:r>
              <a:rPr lang="sk-SK" sz="1050" dirty="0" smtClean="0">
                <a:solidFill>
                  <a:srgbClr val="1908F6"/>
                </a:solidFill>
                <a:ea typeface="Tahoma" pitchFamily="34" charset="0"/>
              </a:rPr>
              <a:t>anna.tupyova</a:t>
            </a:r>
            <a:r>
              <a:rPr lang="sk-SK" sz="1050" dirty="0" smtClean="0">
                <a:solidFill>
                  <a:srgbClr val="1908F6"/>
                </a:solidFill>
                <a:ea typeface="Tahoma" pitchFamily="34" charset="0"/>
                <a:hlinkClick r:id="rId11"/>
              </a:rPr>
              <a:t>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421903440621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Lucia Feníková,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poverená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riadením pobočky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Svidník, </a:t>
            </a:r>
            <a:r>
              <a:rPr lang="sk-SK" sz="1050" dirty="0" err="1">
                <a:solidFill>
                  <a:srgbClr val="1908F6"/>
                </a:solidFill>
                <a:ea typeface="Tahoma" pitchFamily="34" charset="0"/>
              </a:rPr>
              <a:t>lucia</a:t>
            </a:r>
            <a:r>
              <a:rPr lang="sk-SK" sz="1050" dirty="0" err="1">
                <a:solidFill>
                  <a:srgbClr val="1908F6"/>
                </a:solidFill>
                <a:ea typeface="Tahoma" pitchFamily="34" charset="0"/>
                <a:hlinkClick r:id="rId11"/>
              </a:rPr>
              <a:t>.fenikova@primabanka.sk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mobil: +421901979362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Lukáš Navrátil, riaditeľ pobočky Poprad,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2"/>
              </a:rPr>
              <a:t>lukas.navratil@primabanka.sk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mobil:+421901 979 342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Miroslava Králiková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Hundyadi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poverená riadením pobočky Prešov - Masarykova,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2"/>
              </a:rPr>
              <a:t>  miroslava.hundyadikralikova@primabanka.sk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       </a:t>
            </a:r>
          </a:p>
          <a:p>
            <a:pPr marL="0" indent="0">
              <a:lnSpc>
                <a:spcPct val="200000"/>
              </a:lnSpc>
              <a:buClr>
                <a:srgbClr val="8DC02F"/>
              </a:buClr>
              <a:buSzPct val="100000"/>
            </a:pP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                                                                                                                                          mobil: +4219101979848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Lucia Hutníková, 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riaditeľka pobočky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OC Kriváň Poprad, </a:t>
            </a:r>
            <a:r>
              <a:rPr lang="sk-SK" sz="1050" dirty="0" err="1" smtClean="0">
                <a:solidFill>
                  <a:srgbClr val="1908F6"/>
                </a:solidFill>
                <a:ea typeface="Tahoma" pitchFamily="34" charset="0"/>
              </a:rPr>
              <a:t>lucia</a:t>
            </a:r>
            <a:r>
              <a:rPr lang="sk-SK" sz="1050" dirty="0" err="1" smtClean="0">
                <a:solidFill>
                  <a:srgbClr val="1908F6"/>
                </a:solidFill>
                <a:ea typeface="Tahoma" pitchFamily="34" charset="0"/>
                <a:hlinkClick r:id="rId13"/>
              </a:rPr>
              <a:t>.h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13"/>
              </a:rPr>
              <a:t>utnikova@primabanka.sk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mobil:+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421901979343 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Mária  Kurucová, riaditeľka pobočky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Prešov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– OC-MAX,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2"/>
              </a:rPr>
              <a:t> </a:t>
            </a:r>
            <a:r>
              <a:rPr lang="sk-SK" sz="1050" dirty="0" err="1">
                <a:solidFill>
                  <a:schemeClr val="tx1">
                    <a:lumMod val="50000"/>
                    <a:lumOff val="50000"/>
                  </a:schemeClr>
                </a:solidFill>
                <a:hlinkClick r:id="rId2"/>
              </a:rPr>
              <a:t>maria.kurucova@primabanka.sk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421901979341</a:t>
            </a:r>
          </a:p>
          <a:p>
            <a:pPr marL="0" indent="0">
              <a:lnSpc>
                <a:spcPct val="200000"/>
              </a:lnSpc>
              <a:buClr>
                <a:srgbClr val="8DC02F"/>
              </a:buClr>
              <a:buSzPct val="100000"/>
            </a:pPr>
            <a:endParaRPr lang="sk-SK" sz="1200" dirty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sk-SK" sz="1050" dirty="0" smtClean="0"/>
              <a:t>Gabriela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Úvodný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1203</TotalTime>
  <Words>4</Words>
  <Application>Microsoft Office PowerPoint</Application>
  <PresentationFormat>Vlastná</PresentationFormat>
  <Paragraphs>24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6" baseType="lpstr">
      <vt:lpstr>Arial</vt:lpstr>
      <vt:lpstr>Calibri</vt:lpstr>
      <vt:lpstr>Tahoma</vt:lpstr>
      <vt:lpstr>Wingdings</vt:lpstr>
      <vt:lpstr>Úvodný slide</vt:lpstr>
      <vt:lpstr>Kontakty – región Prešov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PODNADPIS PREZENTÁCIE</dc:title>
  <dc:creator>Peter Heriban</dc:creator>
  <cp:lastModifiedBy>Jašková Iveta</cp:lastModifiedBy>
  <cp:revision>184</cp:revision>
  <cp:lastPrinted>2017-01-18T14:47:55Z</cp:lastPrinted>
  <dcterms:created xsi:type="dcterms:W3CDTF">2012-05-15T11:11:36Z</dcterms:created>
  <dcterms:modified xsi:type="dcterms:W3CDTF">2023-10-03T06:26:08Z</dcterms:modified>
</cp:coreProperties>
</file>