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3" r:id="rId2"/>
  </p:sldIdLst>
  <p:sldSz cx="10693400" cy="7561263"/>
  <p:notesSz cx="6819900" cy="9918700"/>
  <p:defaultTextStyle>
    <a:defPPr>
      <a:defRPr lang="sk-SK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0812"/>
    <a:srgbClr val="7D7D7D"/>
    <a:srgbClr val="A8C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2" autoAdjust="0"/>
    <p:restoredTop sz="94658" autoAdjust="0"/>
  </p:normalViewPr>
  <p:slideViewPr>
    <p:cSldViewPr>
      <p:cViewPr varScale="1">
        <p:scale>
          <a:sx n="100" d="100"/>
          <a:sy n="100" d="100"/>
        </p:scale>
        <p:origin x="1686" y="90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1" y="9421044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E688EC83-19FD-40A1-A2DA-E661D8E488AB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886149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744538"/>
            <a:ext cx="5260975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1" y="9421044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r>
              <a:rPr lang="sk-SK" smtClean="0"/>
              <a:t>Názov prezentácie /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0CC388CE-52E3-46FB-B4AA-FD204211B29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Zástupný symbol poznámok 9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1577" tIns="45789" rIns="91577" bIns="45789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80483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1836415"/>
            <a:ext cx="9623425" cy="11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 dirty="0" smtClean="0"/>
              <a:t>NÁZOV </a:t>
            </a:r>
            <a:br>
              <a:rPr lang="sk-SK" dirty="0" smtClean="0"/>
            </a:br>
            <a:r>
              <a:rPr lang="sk-SK" dirty="0" smtClean="0"/>
              <a:t>PREZENTÁCIE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3060551"/>
            <a:ext cx="5185072" cy="432000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pPr lvl="0"/>
            <a:r>
              <a:rPr lang="sk-SK" dirty="0" smtClean="0"/>
              <a:t>PODNADPIS PREZENTÁCIE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3492599"/>
            <a:ext cx="5954960" cy="450000"/>
          </a:xfrm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pPr lvl="0"/>
            <a:r>
              <a:rPr lang="sk-SK" dirty="0" smtClean="0"/>
              <a:t>MIESTO A DÁTUM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áci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38188" y="180231"/>
            <a:ext cx="6336704" cy="85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500"/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720000" y="1188343"/>
            <a:ext cx="9252000" cy="13316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 i="0" baseline="0">
                <a:solidFill>
                  <a:srgbClr val="7D7D7D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dirty="0" smtClean="0"/>
              <a:t>Hlavné posolstvo </a:t>
            </a:r>
            <a:r>
              <a:rPr lang="sk-SK" dirty="0" err="1" smtClean="0"/>
              <a:t>slidu</a:t>
            </a:r>
            <a:endParaRPr lang="sk-SK" dirty="0"/>
          </a:p>
        </p:txBody>
      </p:sp>
      <p:sp>
        <p:nvSpPr>
          <p:cNvPr id="9" name="Zástupný symbol textu 8"/>
          <p:cNvSpPr>
            <a:spLocks noGrp="1"/>
          </p:cNvSpPr>
          <p:nvPr>
            <p:ph type="body" sz="quarter" idx="13" hasCustomPrompt="1"/>
          </p:nvPr>
        </p:nvSpPr>
        <p:spPr>
          <a:xfrm>
            <a:off x="719999" y="2790000"/>
            <a:ext cx="9252000" cy="504800"/>
          </a:xfrm>
        </p:spPr>
        <p:txBody>
          <a:bodyPr/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marL="391146" marR="0" lvl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b="0" dirty="0" smtClean="0"/>
              <a:t>Podnadpis</a:t>
            </a:r>
            <a:endParaRPr lang="sk-SK" dirty="0" smtClean="0"/>
          </a:p>
          <a:p>
            <a:pPr lvl="0"/>
            <a:endParaRPr lang="sk-SK" dirty="0"/>
          </a:p>
        </p:txBody>
      </p:sp>
      <p:sp>
        <p:nvSpPr>
          <p:cNvPr id="11" name="Zástupný symbol textu 10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3348000"/>
            <a:ext cx="9252000" cy="914400"/>
          </a:xfrm>
        </p:spPr>
        <p:txBody>
          <a:bodyPr/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aseline="0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1250" b="1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Sem napíšte text. Všetky</a:t>
            </a:r>
            <a:r>
              <a:rPr lang="sk-SK" sz="1250" b="1" baseline="0" dirty="0" smtClean="0">
                <a:solidFill>
                  <a:srgbClr val="7D7D7D"/>
                </a:solidFill>
                <a:latin typeface="Tahoma" pitchFamily="34" charset="0"/>
                <a:cs typeface="Tahoma" pitchFamily="34" charset="0"/>
              </a:rPr>
              <a:t>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13" name="Zástupný symbol textu 12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4284000"/>
            <a:ext cx="9252000" cy="504743"/>
          </a:xfrm>
        </p:spPr>
        <p:txBody>
          <a:bodyPr>
            <a:normAutofit/>
          </a:bodyPr>
          <a:lstStyle>
            <a:lvl1pPr marL="391146" marR="0" indent="-391146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baseline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b="0" dirty="0" smtClean="0"/>
              <a:t>Podnadpis</a:t>
            </a:r>
            <a:endParaRPr lang="sk-SK" dirty="0"/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4859999"/>
            <a:ext cx="9252000" cy="2233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Char char="•"/>
              <a:defRPr sz="1250" b="0" baseline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7" name="Zástupný symbol textu 16"/>
          <p:cNvSpPr>
            <a:spLocks noGrp="1"/>
          </p:cNvSpPr>
          <p:nvPr>
            <p:ph type="body" sz="quarter" idx="17" hasCustomPrompt="1"/>
          </p:nvPr>
        </p:nvSpPr>
        <p:spPr>
          <a:xfrm rot="834324">
            <a:off x="7802975" y="5012619"/>
            <a:ext cx="1439564" cy="1440680"/>
          </a:xfrm>
          <a:prstGeom prst="roundRect">
            <a:avLst/>
          </a:prstGeom>
          <a:solidFill>
            <a:srgbClr val="DA0812"/>
          </a:solidFill>
        </p:spPr>
        <p:txBody>
          <a:bodyPr wrap="square" anchor="ctr" anchorCtr="0">
            <a:normAutofit/>
          </a:bodyPr>
          <a:lstStyle>
            <a:lvl1pPr marL="0" indent="0" algn="l"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smtClean="0"/>
              <a:t>Tento prvok využite v prípade, že chcete niečo zvýrazniť. </a:t>
            </a:r>
            <a:endParaRPr lang="sk-SK" dirty="0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8"/>
          </p:nvPr>
        </p:nvSpPr>
        <p:spPr>
          <a:xfrm>
            <a:off x="666180" y="7165007"/>
            <a:ext cx="2495550" cy="396256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4" name="Zástupný symbol čísla snímky 13"/>
          <p:cNvSpPr>
            <a:spLocks noGrp="1"/>
          </p:cNvSpPr>
          <p:nvPr>
            <p:ph type="sldNum" sz="quarter" idx="19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6" name="Zástupný symbol päty 15"/>
          <p:cNvSpPr>
            <a:spLocks noGrp="1"/>
          </p:cNvSpPr>
          <p:nvPr>
            <p:ph type="ftr" sz="quarter" idx="20"/>
          </p:nvPr>
        </p:nvSpPr>
        <p:spPr>
          <a:xfrm>
            <a:off x="6210796" y="7159626"/>
            <a:ext cx="3387725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sk-SK" smtClean="0"/>
              <a:t>Hypotekárne úvery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dro prezentaci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0000" y="303214"/>
            <a:ext cx="6323880" cy="741114"/>
          </a:xfrm>
          <a:prstGeom prst="rect">
            <a:avLst/>
          </a:prstGeom>
        </p:spPr>
        <p:txBody>
          <a:bodyPr anchor="b" anchorCtr="0"/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NÁZOV KAPITOLY</a:t>
            </a:r>
            <a:endParaRPr lang="sk-SK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quarter" idx="10" hasCustomPrompt="1"/>
          </p:nvPr>
        </p:nvSpPr>
        <p:spPr>
          <a:xfrm>
            <a:off x="738188" y="1908423"/>
            <a:ext cx="9217024" cy="626368"/>
          </a:xfrm>
        </p:spPr>
        <p:txBody>
          <a:bodyPr anchor="b" anchorCtr="0">
            <a:norm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738188" y="2628503"/>
            <a:ext cx="9217024" cy="1224136"/>
          </a:xfrm>
        </p:spPr>
        <p:txBody>
          <a:bodyPr>
            <a:norm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50" b="1">
                <a:solidFill>
                  <a:srgbClr val="7D7D7D"/>
                </a:solidFill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250" b="1" i="0" u="none" strike="noStrike" kern="1200" cap="none" spc="0" normalizeH="0" baseline="0" noProof="0" dirty="0" smtClean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Sem napíšte text. Všetky veľkosti fontov, ako aj farebnosť písma sú prednastavené. Stačí keď kliknete na dané miesto a text prepíšete. Text zarovnávate vľavo, nie do bloku.</a:t>
            </a:r>
          </a:p>
          <a:p>
            <a:pPr lvl="0"/>
            <a:endParaRPr lang="sk-SK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2" hasCustomPrompt="1"/>
          </p:nvPr>
        </p:nvSpPr>
        <p:spPr>
          <a:xfrm>
            <a:off x="738188" y="3924647"/>
            <a:ext cx="9217024" cy="504056"/>
          </a:xfrm>
        </p:spPr>
        <p:txBody>
          <a:bodyPr anchor="b" anchorCtr="0">
            <a:noAutofit/>
          </a:bodyPr>
          <a:lstStyle>
            <a:lvl1pPr>
              <a:defRPr sz="2000" b="0">
                <a:solidFill>
                  <a:srgbClr val="A8C900"/>
                </a:solidFill>
              </a:defRPr>
            </a:lvl1pPr>
          </a:lstStyle>
          <a:p>
            <a:pPr lvl="0"/>
            <a:r>
              <a:rPr lang="sk-SK" dirty="0" smtClean="0"/>
              <a:t>Podnadpis</a:t>
            </a:r>
            <a:endParaRPr lang="sk-SK" dirty="0"/>
          </a:p>
        </p:txBody>
      </p:sp>
      <p:sp>
        <p:nvSpPr>
          <p:cNvPr id="10" name="Zástupný symbol textu 9"/>
          <p:cNvSpPr>
            <a:spLocks noGrp="1"/>
          </p:cNvSpPr>
          <p:nvPr>
            <p:ph type="body" sz="quarter" idx="13" hasCustomPrompt="1"/>
          </p:nvPr>
        </p:nvSpPr>
        <p:spPr>
          <a:xfrm>
            <a:off x="738188" y="4500711"/>
            <a:ext cx="9217024" cy="2664296"/>
          </a:xfrm>
        </p:spPr>
        <p:txBody>
          <a:bodyPr>
            <a:normAutofit/>
          </a:bodyPr>
          <a:lstStyle>
            <a:lvl1pPr marL="82550" indent="-82550">
              <a:buFont typeface="Arial" pitchFamily="34" charset="0"/>
              <a:buChar char="•"/>
              <a:defRPr sz="1250" b="0">
                <a:solidFill>
                  <a:srgbClr val="7D7D7D"/>
                </a:solidFill>
              </a:defRPr>
            </a:lvl1pPr>
          </a:lstStyle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r>
              <a:rPr lang="sk-SK" sz="1250" dirty="0" smtClean="0"/>
              <a:t> sem napíšte text</a:t>
            </a:r>
          </a:p>
          <a:p>
            <a:pPr lvl="0"/>
            <a:endParaRPr lang="sk-SK" dirty="0"/>
          </a:p>
        </p:txBody>
      </p:sp>
      <p:sp>
        <p:nvSpPr>
          <p:cNvPr id="16" name="Zástupný symbol dátumu 15"/>
          <p:cNvSpPr>
            <a:spLocks noGrp="1"/>
          </p:cNvSpPr>
          <p:nvPr>
            <p:ph type="dt" sz="half" idx="14"/>
          </p:nvPr>
        </p:nvSpPr>
        <p:spPr>
          <a:xfrm>
            <a:off x="738188" y="7159626"/>
            <a:ext cx="2495550" cy="401637"/>
          </a:xfrm>
        </p:spPr>
        <p:txBody>
          <a:bodyPr/>
          <a:lstStyle>
            <a:lvl1pPr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00. 00. 0000</a:t>
            </a:r>
            <a:endParaRPr lang="sk-SK" dirty="0"/>
          </a:p>
        </p:txBody>
      </p:sp>
      <p:sp>
        <p:nvSpPr>
          <p:cNvPr id="17" name="Zástupný symbol čísla snímky 16"/>
          <p:cNvSpPr>
            <a:spLocks noGrp="1"/>
          </p:cNvSpPr>
          <p:nvPr>
            <p:ph type="sldNum" sz="quarter" idx="15"/>
          </p:nvPr>
        </p:nvSpPr>
        <p:spPr>
          <a:xfrm>
            <a:off x="9523164" y="7159626"/>
            <a:ext cx="479326" cy="401637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8" name="Zástupný symbol päty 17"/>
          <p:cNvSpPr>
            <a:spLocks noGrp="1"/>
          </p:cNvSpPr>
          <p:nvPr>
            <p:ph type="ftr" sz="quarter" idx="16"/>
          </p:nvPr>
        </p:nvSpPr>
        <p:spPr>
          <a:xfrm>
            <a:off x="6138788" y="7159626"/>
            <a:ext cx="3387725" cy="401637"/>
          </a:xfrm>
        </p:spPr>
        <p:txBody>
          <a:bodyPr/>
          <a:lstStyle>
            <a:lvl1pPr algn="r">
              <a:defRPr sz="125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sk-SK" smtClean="0"/>
              <a:t>Hypotekárne úvery</a:t>
            </a:r>
            <a:endParaRPr lang="sk-SK" dirty="0"/>
          </a:p>
        </p:txBody>
      </p:sp>
      <p:sp>
        <p:nvSpPr>
          <p:cNvPr id="21" name="Zástupný symbol textu 20"/>
          <p:cNvSpPr>
            <a:spLocks noGrp="1"/>
          </p:cNvSpPr>
          <p:nvPr>
            <p:ph type="body" sz="quarter" idx="17" hasCustomPrompt="1"/>
          </p:nvPr>
        </p:nvSpPr>
        <p:spPr>
          <a:xfrm rot="725076">
            <a:off x="7857745" y="5283563"/>
            <a:ext cx="1440000" cy="1440000"/>
          </a:xfrm>
          <a:prstGeom prst="roundRect">
            <a:avLst/>
          </a:prstGeom>
          <a:solidFill>
            <a:srgbClr val="DA0812"/>
          </a:solidFill>
        </p:spPr>
        <p:txBody>
          <a:bodyPr anchor="ctr" anchorCtr="0">
            <a:noAutofit/>
          </a:bodyPr>
          <a:lstStyle>
            <a:lvl1pPr marL="0" marR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dirty="0" smtClean="0"/>
              <a:t>Tento prvok využite v prípade, že chcete niečo zvýrazniť.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delovací slide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 hasCustomPrompt="1"/>
          </p:nvPr>
        </p:nvSpPr>
        <p:spPr>
          <a:xfrm>
            <a:off x="720000" y="2412479"/>
            <a:ext cx="9624060" cy="576016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sk-SK" smtClean="0"/>
              <a:t>Názov </a:t>
            </a:r>
            <a:r>
              <a:rPr lang="sk-SK" dirty="0" smtClean="0"/>
              <a:t>kapitoly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666180" y="1620391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</a:t>
            </a:r>
          </a:p>
          <a:p>
            <a:pPr lvl="0"/>
            <a:r>
              <a:rPr lang="sk-SK" dirty="0" smtClean="0"/>
              <a:t>PREZENTÁCIE</a:t>
            </a:r>
          </a:p>
          <a:p>
            <a:pPr lvl="1"/>
            <a:r>
              <a:rPr lang="sk-SK" dirty="0" smtClean="0"/>
              <a:t>PODNADPIS PREZENTÁCIE</a:t>
            </a:r>
          </a:p>
          <a:p>
            <a:pPr lvl="2"/>
            <a:r>
              <a:rPr lang="sk-SK" dirty="0" smtClean="0"/>
              <a:t>MIESTO A DÁTUM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00. 00. 0000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Hypotekárne úvery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719EF-B0F4-4E1D-8160-3C9517835573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043056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None/>
        <a:defRPr sz="4000" b="1" kern="1200" baseline="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1pPr>
      <a:lvl2pPr marL="846138" indent="-846138" algn="l" defTabSz="1043056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2pPr>
      <a:lvl3pPr marL="1303338" indent="-1303338" algn="l" defTabSz="1043056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bg1"/>
          </a:solidFill>
          <a:latin typeface="Tahoma" pitchFamily="34" charset="0"/>
          <a:ea typeface="+mn-ea"/>
          <a:cs typeface="Tahoma" pitchFamily="34" charset="0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jan.mores@primabanka.sk" TargetMode="External"/><Relationship Id="rId13" Type="http://schemas.openxmlformats.org/officeDocument/2006/relationships/hyperlink" Target="mailto:kristina.skorvankova@primabanka.sk" TargetMode="External"/><Relationship Id="rId3" Type="http://schemas.openxmlformats.org/officeDocument/2006/relationships/hyperlink" Target="mailto:lenka.mindova@primabanka.sk" TargetMode="External"/><Relationship Id="rId7" Type="http://schemas.openxmlformats.org/officeDocument/2006/relationships/hyperlink" Target="mailto:andrea.valentova@primabanka.sk" TargetMode="External"/><Relationship Id="rId12" Type="http://schemas.openxmlformats.org/officeDocument/2006/relationships/hyperlink" Target="mailto:miriam.fridrichova@primabanka.sk" TargetMode="External"/><Relationship Id="rId17" Type="http://schemas.openxmlformats.org/officeDocument/2006/relationships/hyperlink" Target="mailto:gabriela.gaborova@primabanka.sk" TargetMode="External"/><Relationship Id="rId2" Type="http://schemas.openxmlformats.org/officeDocument/2006/relationships/hyperlink" Target="mailto:robert.noga@primabanka.sk" TargetMode="External"/><Relationship Id="rId16" Type="http://schemas.openxmlformats.org/officeDocument/2006/relationships/hyperlink" Target="mailto:monika.troskovicova@primabanka.sk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jela.buckova@primabanka.sk" TargetMode="External"/><Relationship Id="rId11" Type="http://schemas.openxmlformats.org/officeDocument/2006/relationships/hyperlink" Target="mailto:martina.kolencikova@primabanka.sk" TargetMode="External"/><Relationship Id="rId5" Type="http://schemas.openxmlformats.org/officeDocument/2006/relationships/hyperlink" Target="mailto:lubomira.lucakova@primabanka.sk" TargetMode="External"/><Relationship Id="rId15" Type="http://schemas.openxmlformats.org/officeDocument/2006/relationships/hyperlink" Target="mailto:aneta.masnicova@primabanka.sk" TargetMode="External"/><Relationship Id="rId10" Type="http://schemas.openxmlformats.org/officeDocument/2006/relationships/hyperlink" Target="mailto:janka.ondrikovstrbanova@primabanka.sk" TargetMode="External"/><Relationship Id="rId4" Type="http://schemas.openxmlformats.org/officeDocument/2006/relationships/hyperlink" Target="mailto:monika.kollarikova@primabanka.sk" TargetMode="External"/><Relationship Id="rId9" Type="http://schemas.openxmlformats.org/officeDocument/2006/relationships/hyperlink" Target="mailto:peter.sevc@primabanka.sk" TargetMode="External"/><Relationship Id="rId14" Type="http://schemas.openxmlformats.org/officeDocument/2006/relationships/hyperlink" Target="mailto:andrea.ondreasova@primabanka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Kontakty  </a:t>
            </a:r>
            <a:r>
              <a:rPr lang="sk-SK" sz="2800" b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 región Žilina</a:t>
            </a:r>
            <a:endParaRPr lang="sk-SK" sz="2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ástupný symbol obsahu 2"/>
          <p:cNvSpPr txBox="1">
            <a:spLocks/>
          </p:cNvSpPr>
          <p:nvPr/>
        </p:nvSpPr>
        <p:spPr>
          <a:xfrm>
            <a:off x="306140" y="1620391"/>
            <a:ext cx="9678168" cy="5544616"/>
          </a:xfrm>
          <a:prstGeom prst="rect">
            <a:avLst/>
          </a:prstGeom>
        </p:spPr>
        <p:txBody>
          <a:bodyPr/>
          <a:lstStyle>
            <a:lvl1pPr marL="391146" indent="-391146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4000" b="1" kern="1200" baseline="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846138" indent="-8461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2pPr>
            <a:lvl3pPr marL="1303338" indent="-1303338" algn="l" defTabSz="1043056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defRPr>
            </a:lvl3pPr>
            <a:lvl4pPr marL="182534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876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Róbert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Noga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riaditeľ pobočky Čadca,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robert.noga@primabanka.sk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421901979303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Lenka Mindová, 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riaditeľka pobočky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Dolný Kubín,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lenka.mindova@primabanka.sk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421911456034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Monika  Beňová (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olláriková),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riaditeľka pobočky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Liptovský Hrádok,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4"/>
              </a:rPr>
              <a:t>monika.benova@primabanka.sk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421911262509</a:t>
            </a:r>
            <a:endParaRPr lang="sk-SK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Ľubomíra Lucáková,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riaditeľka pobočky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Liptovský Mikuláš,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5"/>
              </a:rPr>
              <a:t>lubomira.lucakova@primabanka.sk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421902926348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Jela Bučková, riaditeľka pobočky Martin,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6"/>
              </a:rPr>
              <a:t>jela.buckova@primabanka.sk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+421903801467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Andrea Valentová, riaditeľka pobočky Martin OC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Campo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7"/>
              </a:rPr>
              <a:t>andrea.valentova@primabanka.sk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+421911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381 058</a:t>
            </a:r>
            <a:endParaRPr lang="sk-SK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Ján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Mores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riaditeľ  pobočky  Námestovo,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hlinkClick r:id="rId8"/>
              </a:rPr>
              <a:t>jan.mores@primabanka.sk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+421903829343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Peter Ševc, riaditeľ pobočky Ružomberok,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9"/>
              </a:rPr>
              <a:t>peter.sevc@primabanka.sk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421901979329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Janka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Ondríková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poverená riadením pobočky Trstená,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0"/>
              </a:rPr>
              <a:t>janka.ondrikova@primabanka.sk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+421911262911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Martina Kolenčíková, poverená riadením pobočky Turčianske Teplice,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1"/>
              </a:rPr>
              <a:t>martina.kolencikova@primabanka.sk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0911262903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Miriam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Fridrichová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poverená riadením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Kysucké Nové Mesto,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2"/>
              </a:rPr>
              <a:t>miriam.fridrichova@primabanka.sk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 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421901979395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Kristína Škorvánková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riaditeľka pobočky Žilina - Národná,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3"/>
              </a:rPr>
              <a:t>kristina.skorvankova@primabanka.sk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421901979749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Andrea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Ondreášová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riaditeľka pobočky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Žilina,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4"/>
              </a:rPr>
              <a:t>andrea.ondreasova@primabanka.sk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421901979438</a:t>
            </a:r>
            <a:endParaRPr lang="sk-SK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Aneta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Masnicová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poverená riadením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pobočky Bytča,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5"/>
              </a:rPr>
              <a:t>aneta.masnicova@primabanka.sk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mobil: </a:t>
            </a:r>
            <a:r>
              <a:rPr lang="sk-SK" sz="110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  <a:r>
              <a:rPr lang="sk-SK" sz="11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421902926556</a:t>
            </a:r>
            <a:endParaRPr lang="sk-SK" sz="11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Monika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Troskovičová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poverená riadením pobočky Žilina – OC MAX,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6"/>
              </a:rPr>
              <a:t>monika.troskovicova@primabanka.sk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+421901979770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Gabriela Gáborová, poverená riadením pobočky Žilina – OC </a:t>
            </a:r>
            <a:r>
              <a:rPr lang="sk-SK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Dubeň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17"/>
              </a:rPr>
              <a:t>gabriela.gaborova@primabanka.sk</a:t>
            </a:r>
            <a:r>
              <a:rPr lang="sk-SK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mobil: +421910124633</a:t>
            </a:r>
          </a:p>
          <a:p>
            <a:pPr marL="285750" indent="-285750">
              <a:lnSpc>
                <a:spcPct val="15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100" dirty="0" smtClean="0">
              <a:solidFill>
                <a:schemeClr val="tx1">
                  <a:lumMod val="50000"/>
                  <a:lumOff val="50000"/>
                </a:schemeClr>
              </a:solidFill>
              <a:ea typeface="Tahoma" pitchFamily="34" charset="0"/>
            </a:endParaRPr>
          </a:p>
          <a:p>
            <a:pPr marL="0" indent="0">
              <a:lnSpc>
                <a:spcPct val="150000"/>
              </a:lnSpc>
              <a:buClr>
                <a:srgbClr val="8DC02F"/>
              </a:buClr>
              <a:buSzPct val="100000"/>
            </a:pP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200000"/>
              </a:lnSpc>
              <a:buClr>
                <a:srgbClr val="8DC02F"/>
              </a:buClr>
              <a:buSzPct val="100000"/>
              <a:buFont typeface="Wingdings" pitchFamily="2" charset="2"/>
              <a:buChar char="q"/>
            </a:pPr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sk-SK" sz="10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sk-SK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Úvodný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978</TotalTime>
  <Words>237</Words>
  <Application>Microsoft Office PowerPoint</Application>
  <PresentationFormat>Vlastná</PresentationFormat>
  <Paragraphs>23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Wingdings</vt:lpstr>
      <vt:lpstr>Úvodný slide</vt:lpstr>
      <vt:lpstr>Kontakty  - región Žilina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PODNADPIS PREZENTÁCIE</dc:title>
  <dc:creator>Peter Heriban</dc:creator>
  <cp:lastModifiedBy>Jašková Iveta</cp:lastModifiedBy>
  <cp:revision>180</cp:revision>
  <cp:lastPrinted>2016-01-19T07:21:49Z</cp:lastPrinted>
  <dcterms:created xsi:type="dcterms:W3CDTF">2012-05-15T11:11:36Z</dcterms:created>
  <dcterms:modified xsi:type="dcterms:W3CDTF">2023-10-03T11:22:36Z</dcterms:modified>
</cp:coreProperties>
</file>