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5"/>
  </p:sldMasterIdLst>
  <p:notesMasterIdLst>
    <p:notesMasterId r:id="rId34"/>
  </p:notesMasterIdLst>
  <p:handoutMasterIdLst>
    <p:handoutMasterId r:id="rId35"/>
  </p:handoutMasterIdLst>
  <p:sldIdLst>
    <p:sldId id="838841246" r:id="rId6"/>
    <p:sldId id="838841294" r:id="rId7"/>
    <p:sldId id="838841273" r:id="rId8"/>
    <p:sldId id="838841275" r:id="rId9"/>
    <p:sldId id="838841301" r:id="rId10"/>
    <p:sldId id="838841311" r:id="rId11"/>
    <p:sldId id="838841312" r:id="rId12"/>
    <p:sldId id="838841310" r:id="rId13"/>
    <p:sldId id="838841287" r:id="rId14"/>
    <p:sldId id="838841289" r:id="rId15"/>
    <p:sldId id="838841290" r:id="rId16"/>
    <p:sldId id="838841284" r:id="rId17"/>
    <p:sldId id="838841285" r:id="rId18"/>
    <p:sldId id="838841295" r:id="rId19"/>
    <p:sldId id="838841291" r:id="rId20"/>
    <p:sldId id="838841292" r:id="rId21"/>
    <p:sldId id="838841308" r:id="rId22"/>
    <p:sldId id="838841296" r:id="rId23"/>
    <p:sldId id="838841277" r:id="rId24"/>
    <p:sldId id="838841279" r:id="rId25"/>
    <p:sldId id="838841280" r:id="rId26"/>
    <p:sldId id="937" r:id="rId27"/>
    <p:sldId id="838841298" r:id="rId28"/>
    <p:sldId id="838841293" r:id="rId29"/>
    <p:sldId id="930" r:id="rId30"/>
    <p:sldId id="1009" r:id="rId31"/>
    <p:sldId id="1080" r:id="rId32"/>
    <p:sldId id="838841313" r:id="rId33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Galano" panose="020B0604020202020204" charset="0"/>
      <p:regular r:id="rId41"/>
      <p:bold r:id="rId42"/>
      <p:italic r:id="rId43"/>
    </p:embeddedFont>
    <p:embeddedFont>
      <p:font typeface="Galano SemiBold" panose="020B0604020202020204" charset="0"/>
      <p:bold r:id="rId44"/>
    </p:embeddedFont>
    <p:embeddedFont>
      <p:font typeface="Source Sans Pro" panose="020B0503030403020204" pitchFamily="34" charset="0"/>
      <p:regular r:id="rId45"/>
      <p:bold r:id="rId46"/>
      <p:italic r:id="rId47"/>
      <p:boldItalic r:id="rId48"/>
    </p:embeddedFont>
  </p:embeddedFont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ZLICKOVA Michala" initials="HM" lastIdx="4" clrIdx="0">
    <p:extLst>
      <p:ext uri="{19B8F6BF-5375-455C-9EA6-DF929625EA0E}">
        <p15:presenceInfo xmlns:p15="http://schemas.microsoft.com/office/powerpoint/2012/main" userId="S::michala.hanzlickova@axa.cz::1f7182c0-a1b9-4bd3-9d05-c4f665f2fc7f" providerId="AD"/>
      </p:ext>
    </p:extLst>
  </p:cmAuthor>
  <p:cmAuthor id="2" name="Marek Bajer" initials="MB" lastIdx="10" clrIdx="1">
    <p:extLst>
      <p:ext uri="{19B8F6BF-5375-455C-9EA6-DF929625EA0E}">
        <p15:presenceInfo xmlns:p15="http://schemas.microsoft.com/office/powerpoint/2012/main" userId="Marek Baj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7432"/>
    <a:srgbClr val="209BDE"/>
    <a:srgbClr val="F9AD00"/>
    <a:srgbClr val="E60000"/>
    <a:srgbClr val="99C8F0"/>
    <a:srgbClr val="4BA2EC"/>
    <a:srgbClr val="CF3E28"/>
    <a:srgbClr val="433063"/>
    <a:srgbClr val="AB0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32" autoAdjust="0"/>
    <p:restoredTop sz="96807" autoAdjust="0"/>
  </p:normalViewPr>
  <p:slideViewPr>
    <p:cSldViewPr snapToGrid="0" snapToObjects="1" showGuides="1">
      <p:cViewPr varScale="1">
        <p:scale>
          <a:sx n="83" d="100"/>
          <a:sy n="83" d="100"/>
        </p:scale>
        <p:origin x="936" y="5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6" d="100"/>
          <a:sy n="106" d="100"/>
        </p:scale>
        <p:origin x="373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4.fntdata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9.fntdata"/><Relationship Id="rId52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5.xml"/><Relationship Id="rId41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1.fntdata"/><Relationship Id="rId4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jerm\AppData\Local\Microsoft\Windows\INetCache\Content.Outlook\EXZ3GS4M\Porovnanie%20poistn&#233;_YouPlus_GEN_NN_MetLife_ActiveLife_202110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AREK%20BAJER\2022\2022%20Zivotni%20pojisteni\Poznamky%20a%20grafy%20-%20prezentace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jerm\AppData\Local\Microsoft\Windows\INetCache\Content.Outlook\EXZ3GS4M\Porovnanie%20poistn&#233;_YouPlus_GEN_NN_MetLife_ActiveLife_202110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jerm\AppData\Local\Microsoft\Windows\INetCache\Content.Outlook\EXZ3GS4M\Porovnanie%20poistn&#233;_YouPlus_GEN_NN_MetLife_ActiveLife_2021100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jerm\AppData\Local\Microsoft\Windows\INetCache\Content.Outlook\EXZ3GS4M\Porovnanie%20poistn&#233;_YouPlus_GEN_NN_MetLife_ActiveLife_2021100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jerm\AppData\Local\Microsoft\Windows\INetCache\Content.Outlook\EXZ3GS4M\Porovnanie%20poistn&#233;_YouPlus_GEN_NN_MetLife_ActiveLife_2021100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jerm\AppData\Local\Microsoft\Windows\INetCache\Content.Outlook\EXZ3GS4M\Porovnanie%20poistn&#233;_YouPlus_GEN_NN_MetLife_ActiveLife_2021100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jerm\AppData\Local\Microsoft\Windows\INetCache\Content.Outlook\EXZ3GS4M\Porovnanie%20poistn&#233;_YouPlus_GEN_NN_MetLife_ActiveLife_2021100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jerm\AppData\Local\Microsoft\Windows\INetCache\Content.Outlook\EXZ3GS4M\Porovnanie%20poistn&#233;_YouPlus_GEN_NN_MetLife_ActiveLife_2021100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AREK%20BAJER\2022\2022%20Zivotni%20pojisteni\Poznamky%20a%20grafy%20-%20prezentac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BB1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62-4CA1-A6A7-B5703A02979F}"/>
              </c:ext>
            </c:extLst>
          </c:dPt>
          <c:dPt>
            <c:idx val="1"/>
            <c:invertIfNegative val="0"/>
            <c:bubble3D val="0"/>
            <c:spPr>
              <a:solidFill>
                <a:srgbClr val="4BB1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62-4CA1-A6A7-B5703A02979F}"/>
              </c:ext>
            </c:extLst>
          </c:dPt>
          <c:dPt>
            <c:idx val="2"/>
            <c:invertIfNegative val="0"/>
            <c:bubble3D val="0"/>
            <c:spPr>
              <a:solidFill>
                <a:srgbClr val="4BB1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C62-4CA1-A6A7-B5703A02979F}"/>
              </c:ext>
            </c:extLst>
          </c:dPt>
          <c:dPt>
            <c:idx val="3"/>
            <c:invertIfNegative val="0"/>
            <c:bubble3D val="0"/>
            <c:spPr>
              <a:solidFill>
                <a:srgbClr val="4BB1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C62-4CA1-A6A7-B5703A02979F}"/>
              </c:ext>
            </c:extLst>
          </c:dPt>
          <c:val>
            <c:numRef>
              <c:f>Výpočet!$K$8:$K$12</c:f>
              <c:numCache>
                <c:formatCode>#\ ##0.00\ "€"</c:formatCode>
                <c:ptCount val="5"/>
                <c:pt idx="0">
                  <c:v>84.55</c:v>
                </c:pt>
                <c:pt idx="1">
                  <c:v>73.95</c:v>
                </c:pt>
                <c:pt idx="2">
                  <c:v>61.46</c:v>
                </c:pt>
                <c:pt idx="3">
                  <c:v>53.52</c:v>
                </c:pt>
                <c:pt idx="4">
                  <c:v>50.32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C62-4CA1-A6A7-B5703A029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07279568"/>
        <c:axId val="707280880"/>
      </c:barChart>
      <c:catAx>
        <c:axId val="7072795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07280880"/>
        <c:crosses val="autoZero"/>
        <c:auto val="1"/>
        <c:lblAlgn val="ctr"/>
        <c:lblOffset val="100"/>
        <c:noMultiLvlLbl val="0"/>
      </c:catAx>
      <c:valAx>
        <c:axId val="707280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&quot;€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pPr>
            <a:endParaRPr lang="sk-SK"/>
          </a:p>
        </c:txPr>
        <c:crossAx val="707279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BF-4AF8-B8A7-FDCCD9706F57}"/>
              </c:ext>
            </c:extLst>
          </c:dPt>
          <c:dPt>
            <c:idx val="1"/>
            <c:bubble3D val="0"/>
            <c:spPr>
              <a:solidFill>
                <a:srgbClr val="005EA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BF-4AF8-B8A7-FDCCD9706F57}"/>
              </c:ext>
            </c:extLst>
          </c:dPt>
          <c:dPt>
            <c:idx val="2"/>
            <c:bubble3D val="0"/>
            <c:spPr>
              <a:solidFill>
                <a:srgbClr val="F7A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4BF-4AF8-B8A7-FDCCD9706F57}"/>
              </c:ext>
            </c:extLst>
          </c:dPt>
          <c:dPt>
            <c:idx val="3"/>
            <c:bubble3D val="0"/>
            <c:spPr>
              <a:solidFill>
                <a:srgbClr val="00743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4BF-4AF8-B8A7-FDCCD9706F57}"/>
              </c:ext>
            </c:extLst>
          </c:dPt>
          <c:dPt>
            <c:idx val="4"/>
            <c:bubble3D val="0"/>
            <c:spPr>
              <a:solidFill>
                <a:srgbClr val="EC650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4BF-4AF8-B8A7-FDCCD9706F57}"/>
              </c:ext>
            </c:extLst>
          </c:dPt>
          <c:dPt>
            <c:idx val="5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4BF-4AF8-B8A7-FDCCD9706F5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4BF-4AF8-B8A7-FDCCD9706F57}"/>
              </c:ext>
            </c:extLst>
          </c:dPt>
          <c:dPt>
            <c:idx val="7"/>
            <c:bubble3D val="0"/>
            <c:spPr>
              <a:solidFill>
                <a:srgbClr val="A6A6A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4BF-4AF8-B8A7-FDCCD9706F57}"/>
              </c:ext>
            </c:extLst>
          </c:dPt>
          <c:cat>
            <c:strRef>
              <c:f>'Likvida CZ a SK 2021'!$D$5:$D$12</c:f>
              <c:strCache>
                <c:ptCount val="8"/>
                <c:pt idx="0">
                  <c:v>DNL</c:v>
                </c:pt>
                <c:pt idx="1">
                  <c:v>PN</c:v>
                </c:pt>
                <c:pt idx="2">
                  <c:v>H</c:v>
                </c:pt>
                <c:pt idx="3">
                  <c:v>TNU</c:v>
                </c:pt>
                <c:pt idx="4">
                  <c:v>S</c:v>
                </c:pt>
                <c:pt idx="5">
                  <c:v>ZO</c:v>
                </c:pt>
                <c:pt idx="6">
                  <c:v>ID</c:v>
                </c:pt>
                <c:pt idx="7">
                  <c:v>Ostatní</c:v>
                </c:pt>
              </c:strCache>
            </c:strRef>
          </c:cat>
          <c:val>
            <c:numRef>
              <c:f>'Likvida CZ a SK 2021'!$F$5:$F$12</c:f>
              <c:numCache>
                <c:formatCode>0%</c:formatCode>
                <c:ptCount val="8"/>
                <c:pt idx="0">
                  <c:v>0.4</c:v>
                </c:pt>
                <c:pt idx="1">
                  <c:v>0.31</c:v>
                </c:pt>
                <c:pt idx="2">
                  <c:v>0.09</c:v>
                </c:pt>
                <c:pt idx="3">
                  <c:v>0.05</c:v>
                </c:pt>
                <c:pt idx="4">
                  <c:v>0.02</c:v>
                </c:pt>
                <c:pt idx="5">
                  <c:v>0.03</c:v>
                </c:pt>
                <c:pt idx="6">
                  <c:v>0.01</c:v>
                </c:pt>
                <c:pt idx="7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4BF-4AF8-B8A7-FDCCD9706F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BB1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99-4E3F-8DA3-EEEE56E659C2}"/>
              </c:ext>
            </c:extLst>
          </c:dPt>
          <c:dPt>
            <c:idx val="1"/>
            <c:invertIfNegative val="0"/>
            <c:bubble3D val="0"/>
            <c:spPr>
              <a:solidFill>
                <a:srgbClr val="4BB1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99-4E3F-8DA3-EEEE56E659C2}"/>
              </c:ext>
            </c:extLst>
          </c:dPt>
          <c:dPt>
            <c:idx val="2"/>
            <c:invertIfNegative val="0"/>
            <c:bubble3D val="0"/>
            <c:spPr>
              <a:solidFill>
                <a:srgbClr val="4BB1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99-4E3F-8DA3-EEEE56E659C2}"/>
              </c:ext>
            </c:extLst>
          </c:dPt>
          <c:dPt>
            <c:idx val="4"/>
            <c:invertIfNegative val="0"/>
            <c:bubble3D val="0"/>
            <c:spPr>
              <a:solidFill>
                <a:srgbClr val="4BB1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E99-4E3F-8DA3-EEEE56E659C2}"/>
              </c:ext>
            </c:extLst>
          </c:dPt>
          <c:val>
            <c:numRef>
              <c:f>Výpočet!$L$8:$L$12</c:f>
              <c:numCache>
                <c:formatCode>#\ ##0.00\ "€"</c:formatCode>
                <c:ptCount val="5"/>
                <c:pt idx="0">
                  <c:v>84.55</c:v>
                </c:pt>
                <c:pt idx="1">
                  <c:v>73.95</c:v>
                </c:pt>
                <c:pt idx="2">
                  <c:v>68.86</c:v>
                </c:pt>
                <c:pt idx="3">
                  <c:v>61.46</c:v>
                </c:pt>
                <c:pt idx="4">
                  <c:v>61.13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E99-4E3F-8DA3-EEEE56E659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06962792"/>
        <c:axId val="706962464"/>
      </c:barChart>
      <c:catAx>
        <c:axId val="7069627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06962464"/>
        <c:crosses val="autoZero"/>
        <c:auto val="1"/>
        <c:lblAlgn val="ctr"/>
        <c:lblOffset val="100"/>
        <c:noMultiLvlLbl val="0"/>
      </c:catAx>
      <c:valAx>
        <c:axId val="706962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&quot;€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pPr>
            <a:endParaRPr lang="sk-SK"/>
          </a:p>
        </c:txPr>
        <c:crossAx val="706962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BB1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E87-4580-8C89-67B4CBA0AE3A}"/>
              </c:ext>
            </c:extLst>
          </c:dPt>
          <c:dPt>
            <c:idx val="1"/>
            <c:invertIfNegative val="0"/>
            <c:bubble3D val="0"/>
            <c:spPr>
              <a:solidFill>
                <a:srgbClr val="4BB1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E87-4580-8C89-67B4CBA0AE3A}"/>
              </c:ext>
            </c:extLst>
          </c:dPt>
          <c:dPt>
            <c:idx val="2"/>
            <c:invertIfNegative val="0"/>
            <c:bubble3D val="0"/>
            <c:spPr>
              <a:solidFill>
                <a:srgbClr val="4BB1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E87-4580-8C89-67B4CBA0AE3A}"/>
              </c:ext>
            </c:extLst>
          </c:dPt>
          <c:dPt>
            <c:idx val="4"/>
            <c:invertIfNegative val="0"/>
            <c:bubble3D val="0"/>
            <c:spPr>
              <a:solidFill>
                <a:srgbClr val="4BB1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E87-4580-8C89-67B4CBA0AE3A}"/>
              </c:ext>
            </c:extLst>
          </c:dPt>
          <c:val>
            <c:numRef>
              <c:f>Výpočet!$M$8:$M$12</c:f>
              <c:numCache>
                <c:formatCode>#\ ##0.00\ "€"</c:formatCode>
                <c:ptCount val="5"/>
                <c:pt idx="0">
                  <c:v>89.07</c:v>
                </c:pt>
                <c:pt idx="1">
                  <c:v>81.45</c:v>
                </c:pt>
                <c:pt idx="2">
                  <c:v>64.16</c:v>
                </c:pt>
                <c:pt idx="3">
                  <c:v>58.83</c:v>
                </c:pt>
                <c:pt idx="4">
                  <c:v>53.52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E87-4580-8C89-67B4CBA0AE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08893624"/>
        <c:axId val="708893296"/>
      </c:barChart>
      <c:catAx>
        <c:axId val="7088936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08893296"/>
        <c:crosses val="autoZero"/>
        <c:auto val="1"/>
        <c:lblAlgn val="ctr"/>
        <c:lblOffset val="100"/>
        <c:noMultiLvlLbl val="0"/>
      </c:catAx>
      <c:valAx>
        <c:axId val="708893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&quot;€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pPr>
            <a:endParaRPr lang="sk-SK"/>
          </a:p>
        </c:txPr>
        <c:crossAx val="708893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BB1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89-4A25-9D41-6D9111A3647A}"/>
              </c:ext>
            </c:extLst>
          </c:dPt>
          <c:dPt>
            <c:idx val="1"/>
            <c:invertIfNegative val="0"/>
            <c:bubble3D val="0"/>
            <c:spPr>
              <a:solidFill>
                <a:srgbClr val="4BB1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789-4A25-9D41-6D9111A3647A}"/>
              </c:ext>
            </c:extLst>
          </c:dPt>
          <c:dPt>
            <c:idx val="3"/>
            <c:invertIfNegative val="0"/>
            <c:bubble3D val="0"/>
            <c:spPr>
              <a:solidFill>
                <a:srgbClr val="4BB1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789-4A25-9D41-6D9111A3647A}"/>
              </c:ext>
            </c:extLst>
          </c:dPt>
          <c:dPt>
            <c:idx val="4"/>
            <c:invertIfNegative val="0"/>
            <c:bubble3D val="0"/>
            <c:spPr>
              <a:solidFill>
                <a:srgbClr val="4BB1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789-4A25-9D41-6D9111A3647A}"/>
              </c:ext>
            </c:extLst>
          </c:dPt>
          <c:val>
            <c:numRef>
              <c:f>Výpočet!$N$8:$N$12</c:f>
              <c:numCache>
                <c:formatCode>#\ ##0.00\ "€"</c:formatCode>
                <c:ptCount val="5"/>
                <c:pt idx="0">
                  <c:v>89.07</c:v>
                </c:pt>
                <c:pt idx="1">
                  <c:v>81.45</c:v>
                </c:pt>
                <c:pt idx="2">
                  <c:v>69.650000000000006</c:v>
                </c:pt>
                <c:pt idx="3">
                  <c:v>68.86</c:v>
                </c:pt>
                <c:pt idx="4">
                  <c:v>64.16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89-4A25-9D41-6D9111A364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45343824"/>
        <c:axId val="845346448"/>
      </c:barChart>
      <c:catAx>
        <c:axId val="8453438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45346448"/>
        <c:crosses val="autoZero"/>
        <c:auto val="1"/>
        <c:lblAlgn val="ctr"/>
        <c:lblOffset val="100"/>
        <c:noMultiLvlLbl val="0"/>
      </c:catAx>
      <c:valAx>
        <c:axId val="845346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&quot;€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pPr>
            <a:endParaRPr lang="sk-SK"/>
          </a:p>
        </c:txPr>
        <c:crossAx val="845343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BB1FF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5EA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E1E-46EF-B01B-CD72E4933F97}"/>
              </c:ext>
            </c:extLst>
          </c:dPt>
          <c:val>
            <c:numRef>
              <c:f>UVA!$D$14:$D$18</c:f>
              <c:numCache>
                <c:formatCode>#\ ##0.00\ "€"</c:formatCode>
                <c:ptCount val="5"/>
                <c:pt idx="0">
                  <c:v>51.4</c:v>
                </c:pt>
                <c:pt idx="1">
                  <c:v>40.69</c:v>
                </c:pt>
                <c:pt idx="2">
                  <c:v>40.43</c:v>
                </c:pt>
                <c:pt idx="3">
                  <c:v>34.47</c:v>
                </c:pt>
                <c:pt idx="4">
                  <c:v>31.25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1E-46EF-B01B-CD72E4933F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8331520"/>
        <c:axId val="558332504"/>
      </c:barChart>
      <c:catAx>
        <c:axId val="5583315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8332504"/>
        <c:crosses val="autoZero"/>
        <c:auto val="1"/>
        <c:lblAlgn val="ctr"/>
        <c:lblOffset val="100"/>
        <c:noMultiLvlLbl val="0"/>
      </c:catAx>
      <c:valAx>
        <c:axId val="558332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&quot;€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5833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BB1FF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5EA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76E-464A-AB0E-62CEA44AB762}"/>
              </c:ext>
            </c:extLst>
          </c:dPt>
          <c:val>
            <c:numRef>
              <c:f>UVA!$F$14:$F$18</c:f>
              <c:numCache>
                <c:formatCode>#\ ##0.00\ "€"</c:formatCode>
                <c:ptCount val="5"/>
                <c:pt idx="0">
                  <c:v>63.6</c:v>
                </c:pt>
                <c:pt idx="1">
                  <c:v>40.69</c:v>
                </c:pt>
                <c:pt idx="2">
                  <c:v>40.43</c:v>
                </c:pt>
                <c:pt idx="3">
                  <c:v>34.47</c:v>
                </c:pt>
                <c:pt idx="4">
                  <c:v>31.25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6E-464A-AB0E-62CEA44AB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8331520"/>
        <c:axId val="558332504"/>
      </c:barChart>
      <c:catAx>
        <c:axId val="5583315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8332504"/>
        <c:crosses val="autoZero"/>
        <c:auto val="1"/>
        <c:lblAlgn val="ctr"/>
        <c:lblOffset val="100"/>
        <c:noMultiLvlLbl val="0"/>
      </c:catAx>
      <c:valAx>
        <c:axId val="558332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&quot;€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5833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129186701299578E-2"/>
          <c:y val="0.16688483329205855"/>
          <c:w val="0.80012681794062424"/>
          <c:h val="0.572839518651982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BB1FF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5EA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C8-43F7-BEF1-00D9E0B0840A}"/>
              </c:ext>
            </c:extLst>
          </c:dPt>
          <c:val>
            <c:numRef>
              <c:f>UVA!$E$14:$E$18</c:f>
              <c:numCache>
                <c:formatCode>#\ ##0.00\ "€"</c:formatCode>
                <c:ptCount val="5"/>
                <c:pt idx="0">
                  <c:v>56.53</c:v>
                </c:pt>
                <c:pt idx="1">
                  <c:v>52.85</c:v>
                </c:pt>
                <c:pt idx="2">
                  <c:v>51.4</c:v>
                </c:pt>
                <c:pt idx="3">
                  <c:v>34.47</c:v>
                </c:pt>
                <c:pt idx="4">
                  <c:v>31.25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C8-43F7-BEF1-00D9E0B084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8331520"/>
        <c:axId val="558332504"/>
      </c:barChart>
      <c:catAx>
        <c:axId val="5583315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8332504"/>
        <c:crosses val="autoZero"/>
        <c:auto val="1"/>
        <c:lblAlgn val="ctr"/>
        <c:lblOffset val="100"/>
        <c:noMultiLvlLbl val="0"/>
      </c:catAx>
      <c:valAx>
        <c:axId val="558332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&quot;€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5833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BB1FF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5EA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57F-4AD4-8B21-20C9F593792C}"/>
              </c:ext>
            </c:extLst>
          </c:dPt>
          <c:val>
            <c:numRef>
              <c:f>UVA!$G$14:$G$18</c:f>
              <c:numCache>
                <c:formatCode>#\ ##0.00\ "€"</c:formatCode>
                <c:ptCount val="5"/>
                <c:pt idx="0">
                  <c:v>63.6</c:v>
                </c:pt>
                <c:pt idx="1">
                  <c:v>56.53</c:v>
                </c:pt>
                <c:pt idx="2">
                  <c:v>52.85</c:v>
                </c:pt>
                <c:pt idx="3">
                  <c:v>34.47</c:v>
                </c:pt>
                <c:pt idx="4">
                  <c:v>31.25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7F-4AD4-8B21-20C9F59379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8331520"/>
        <c:axId val="558332504"/>
      </c:barChart>
      <c:catAx>
        <c:axId val="5583315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8332504"/>
        <c:crosses val="autoZero"/>
        <c:auto val="1"/>
        <c:lblAlgn val="ctr"/>
        <c:lblOffset val="100"/>
        <c:noMultiLvlLbl val="0"/>
      </c:catAx>
      <c:valAx>
        <c:axId val="558332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&quot;€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5833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743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8D-428F-977D-84B44CF4FFC9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8D-428F-977D-84B44CF4FFC9}"/>
              </c:ext>
            </c:extLst>
          </c:dPt>
          <c:dPt>
            <c:idx val="2"/>
            <c:bubble3D val="0"/>
            <c:spPr>
              <a:solidFill>
                <a:srgbClr val="005BA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08D-428F-977D-84B44CF4FFC9}"/>
              </c:ext>
            </c:extLst>
          </c:dPt>
          <c:dPt>
            <c:idx val="3"/>
            <c:bubble3D val="0"/>
            <c:spPr>
              <a:solidFill>
                <a:srgbClr val="EC650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08D-428F-977D-84B44CF4FFC9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08D-428F-977D-84B44CF4FFC9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08D-428F-977D-84B44CF4FFC9}"/>
              </c:ext>
            </c:extLst>
          </c:dPt>
          <c:dPt>
            <c:idx val="6"/>
            <c:bubble3D val="0"/>
            <c:spPr>
              <a:solidFill>
                <a:srgbClr val="DFE6F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08D-428F-977D-84B44CF4FFC9}"/>
              </c:ext>
            </c:extLst>
          </c:dPt>
          <c:dPt>
            <c:idx val="7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08D-428F-977D-84B44CF4FFC9}"/>
              </c:ext>
            </c:extLst>
          </c:dPt>
          <c:dPt>
            <c:idx val="8"/>
            <c:bubble3D val="0"/>
            <c:spPr>
              <a:solidFill>
                <a:srgbClr val="A6A6A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08D-428F-977D-84B44CF4FFC9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08D-428F-977D-84B44CF4FFC9}"/>
              </c:ext>
            </c:extLst>
          </c:dPt>
          <c:dPt>
            <c:idx val="10"/>
            <c:bubble3D val="0"/>
            <c:spPr>
              <a:solidFill>
                <a:srgbClr val="F7A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F08D-428F-977D-84B44CF4FFC9}"/>
              </c:ext>
            </c:extLst>
          </c:dPt>
          <c:dLbls>
            <c:dLbl>
              <c:idx val="0"/>
              <c:layout>
                <c:manualLayout>
                  <c:x val="2.4631895395257775E-2"/>
                  <c:y val="-6.31845196931719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7432"/>
                      </a:solidFill>
                      <a:latin typeface="Galano" panose="02010003040200000000" pitchFamily="50" charset="0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8D-428F-977D-84B44CF4FFC9}"/>
                </c:ext>
              </c:extLst>
            </c:dLbl>
            <c:dLbl>
              <c:idx val="1"/>
              <c:layout>
                <c:manualLayout>
                  <c:x val="4.9263790790515752E-2"/>
                  <c:y val="-8.42460262575626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B0F0"/>
                      </a:solidFill>
                      <a:latin typeface="Galano" panose="02010003040200000000" pitchFamily="50" charset="0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8D-428F-977D-84B44CF4FFC9}"/>
                </c:ext>
              </c:extLst>
            </c:dLbl>
            <c:dLbl>
              <c:idx val="2"/>
              <c:layout>
                <c:manualLayout>
                  <c:x val="4.6526913524375983E-2"/>
                  <c:y val="4.21230131287813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5EAF"/>
                      </a:solidFill>
                      <a:latin typeface="Galano" panose="02010003040200000000" pitchFamily="50" charset="0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8D-428F-977D-84B44CF4FFC9}"/>
                </c:ext>
              </c:extLst>
            </c:dLbl>
            <c:dLbl>
              <c:idx val="3"/>
              <c:layout>
                <c:manualLayout>
                  <c:x val="3.2842527193677168E-2"/>
                  <c:y val="8.84583275704407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EC6502"/>
                      </a:solidFill>
                      <a:latin typeface="Galano" panose="02010003040200000000" pitchFamily="50" charset="0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08D-428F-977D-84B44CF4FFC9}"/>
                </c:ext>
              </c:extLst>
            </c:dLbl>
            <c:dLbl>
              <c:idx val="4"/>
              <c:layout>
                <c:manualLayout>
                  <c:x val="2.7368772661397638E-3"/>
                  <c:y val="6.73968210060501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0000"/>
                      </a:solidFill>
                      <a:latin typeface="Galano" panose="02010003040200000000" pitchFamily="50" charset="0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08D-428F-977D-84B44CF4FFC9}"/>
                </c:ext>
              </c:extLst>
            </c:dLbl>
            <c:dLbl>
              <c:idx val="5"/>
              <c:layout>
                <c:manualLayout>
                  <c:x val="-3.8316281725956698E-2"/>
                  <c:y val="2.52738078772687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Galano" panose="02010003040200000000" pitchFamily="50" charset="0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08D-428F-977D-84B44CF4FFC9}"/>
                </c:ext>
              </c:extLst>
            </c:dLbl>
            <c:dLbl>
              <c:idx val="6"/>
              <c:layout>
                <c:manualLayout>
                  <c:x val="-4.4334394681407013E-2"/>
                  <c:y val="1.68492052515125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2">
                          <a:lumMod val="75000"/>
                        </a:schemeClr>
                      </a:solidFill>
                      <a:latin typeface="Galano" panose="02010003040200000000" pitchFamily="50" charset="0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08D-428F-977D-84B44CF4FFC9}"/>
                </c:ext>
              </c:extLst>
            </c:dLbl>
            <c:dLbl>
              <c:idx val="7"/>
              <c:layout>
                <c:manualLayout>
                  <c:x val="-4.3790036258236222E-2"/>
                  <c:y val="-4.21230131287813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2060"/>
                      </a:solidFill>
                      <a:latin typeface="Galano" panose="02010003040200000000" pitchFamily="50" charset="0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08D-428F-977D-84B44CF4FFC9}"/>
                </c:ext>
              </c:extLst>
            </c:dLbl>
            <c:dLbl>
              <c:idx val="8"/>
              <c:layout>
                <c:manualLayout>
                  <c:x val="-4.6526913524375983E-2"/>
                  <c:y val="-3.79107118159032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A6A6A6"/>
                      </a:solidFill>
                      <a:latin typeface="Galano" panose="02010003040200000000" pitchFamily="50" charset="0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08D-428F-977D-84B44CF4FFC9}"/>
                </c:ext>
              </c:extLst>
            </c:dLbl>
            <c:dLbl>
              <c:idx val="9"/>
              <c:layout>
                <c:manualLayout>
                  <c:x val="-2.1895018129118111E-2"/>
                  <c:y val="-5.05476157545375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FF00"/>
                      </a:solidFill>
                      <a:latin typeface="Galano" panose="02010003040200000000" pitchFamily="50" charset="0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08D-428F-977D-84B44CF4FFC9}"/>
                </c:ext>
              </c:extLst>
            </c:dLbl>
            <c:dLbl>
              <c:idx val="10"/>
              <c:layout>
                <c:manualLayout>
                  <c:x val="-2.7368772661397638E-3"/>
                  <c:y val="-5.47599170674157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7A600"/>
                      </a:solidFill>
                      <a:latin typeface="Galano" panose="02010003040200000000" pitchFamily="50" charset="0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08D-428F-977D-84B44CF4FF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Galano" panose="02010003040200000000" pitchFamily="50" charset="0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'Prodej SK ks  (2)'!$P$12:$P$22</c:f>
              <c:strCache>
                <c:ptCount val="11"/>
                <c:pt idx="0">
                  <c:v>Smrť</c:v>
                </c:pt>
                <c:pt idx="1">
                  <c:v>Smrť úrazom</c:v>
                </c:pt>
                <c:pt idx="2">
                  <c:v>Trvalé následky</c:v>
                </c:pt>
                <c:pt idx="3">
                  <c:v>Invalidita</c:v>
                </c:pt>
                <c:pt idx="4">
                  <c:v>Závažné ochorenia</c:v>
                </c:pt>
                <c:pt idx="5">
                  <c:v>Balíček 1. rizika</c:v>
                </c:pt>
                <c:pt idx="6">
                  <c:v>Oslobodenie</c:v>
                </c:pt>
                <c:pt idx="7">
                  <c:v>Pracovná neschopnosť</c:v>
                </c:pt>
                <c:pt idx="8">
                  <c:v>Denné odškodné úrazom</c:v>
                </c:pt>
                <c:pt idx="9">
                  <c:v>Hospitalizácia</c:v>
                </c:pt>
                <c:pt idx="10">
                  <c:v>Chirurgický zákrok</c:v>
                </c:pt>
              </c:strCache>
            </c:strRef>
          </c:cat>
          <c:val>
            <c:numRef>
              <c:f>'Prodej SK ks  (2)'!$R$12:$R$22</c:f>
              <c:numCache>
                <c:formatCode>0%</c:formatCode>
                <c:ptCount val="11"/>
                <c:pt idx="0">
                  <c:v>0.18</c:v>
                </c:pt>
                <c:pt idx="1">
                  <c:v>0.02</c:v>
                </c:pt>
                <c:pt idx="2">
                  <c:v>0.1</c:v>
                </c:pt>
                <c:pt idx="3">
                  <c:v>0.1</c:v>
                </c:pt>
                <c:pt idx="4">
                  <c:v>0.16</c:v>
                </c:pt>
                <c:pt idx="5">
                  <c:v>0.11</c:v>
                </c:pt>
                <c:pt idx="6">
                  <c:v>5.0000000000000001E-3</c:v>
                </c:pt>
                <c:pt idx="7">
                  <c:v>0.12</c:v>
                </c:pt>
                <c:pt idx="8">
                  <c:v>0.15</c:v>
                </c:pt>
                <c:pt idx="9">
                  <c:v>0.02</c:v>
                </c:pt>
                <c:pt idx="1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F08D-428F-977D-84B44CF4FF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legend>
      <c:legendPos val="r"/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highlight>
                  <a:srgbClr val="FFFF00"/>
                </a:highlight>
                <a:latin typeface="Galano" panose="02010003040200000000" pitchFamily="50" charset="0"/>
                <a:ea typeface="+mn-ea"/>
                <a:cs typeface="+mn-cs"/>
              </a:defRPr>
            </a:pPr>
            <a:endParaRPr lang="sk-SK"/>
          </a:p>
        </c:txPr>
      </c:legendEntry>
      <c:layout>
        <c:manualLayout>
          <c:xMode val="edge"/>
          <c:yMode val="edge"/>
          <c:x val="0.64806495234708772"/>
          <c:y val="5.3051447456184606E-2"/>
          <c:w val="0.33551378405607368"/>
          <c:h val="0.893896773410362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Galano" panose="02010003040200000000" pitchFamily="50" charset="0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F19C0B5-70EF-7D40-9FBE-731E721D1F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C5EAF05-4B73-2843-BD3D-FC58F6C91F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F8B2A-9C71-3849-9236-94307BEEBF8D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F33202C-C742-294E-AC48-7A75397813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1963D76-7DD5-7448-BBC6-573C252F98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63CA6-A627-A74A-BC7A-0A1C9A41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22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726813D-DAF9-1B42-B5E1-C5EE83814B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F7A10FE-747F-F94E-B05B-6501F5A83CD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190A33F-BBDF-454A-838D-60493BA97D7E}" type="datetimeFigureOut">
              <a:rPr lang="en-US"/>
              <a:pPr>
                <a:defRPr/>
              </a:pPr>
              <a:t>3/16/2023</a:t>
            </a:fld>
            <a:endParaRPr lang="en-US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0343BEFC-04A4-6045-8D82-5B4F89916F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30C34A3B-7E20-784E-8E7C-FF13A6FC5D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
Zweite Ebene
Dritte Ebene
Vierte Ebene
Fünfte Ebene</a:t>
            </a:r>
            <a:endParaRPr lang="en-US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3E269E-FBF6-3F4D-B3FB-E7978502495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46E0272-6FBF-EB4B-8320-D80EFA7D8C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20EB353-0988-9145-BC59-37DE5967D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557213" indent="-21431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857250" indent="-17145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200150" indent="-17145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543050" indent="-17145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">
    <p:bg>
      <p:bgPr>
        <a:solidFill>
          <a:srgbClr val="005B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6">
            <a:extLst>
              <a:ext uri="{FF2B5EF4-FFF2-40B4-BE49-F238E27FC236}">
                <a16:creationId xmlns:a16="http://schemas.microsoft.com/office/drawing/2014/main" id="{B7CC9047-5DFF-CF43-A070-AF6C7260D3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5" t="14128" b="11702"/>
          <a:stretch>
            <a:fillRect/>
          </a:stretch>
        </p:blipFill>
        <p:spPr bwMode="auto">
          <a:xfrm>
            <a:off x="0" y="0"/>
            <a:ext cx="86248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7">
            <a:extLst>
              <a:ext uri="{FF2B5EF4-FFF2-40B4-BE49-F238E27FC236}">
                <a16:creationId xmlns:a16="http://schemas.microsoft.com/office/drawing/2014/main" id="{39B48805-A609-D04A-9DE7-7A97D34323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324000"/>
            <a:ext cx="1348979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D22CA80-2856-C640-9993-3C227D853E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5000" y="1339702"/>
            <a:ext cx="7372350" cy="1292770"/>
          </a:xfrm>
        </p:spPr>
        <p:txBody>
          <a:bodyPr anchor="t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3D7EF38-C0C1-EB42-934E-12631CB8A7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5000" y="3267075"/>
            <a:ext cx="7372350" cy="9832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29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40EE4B07-BD6D-8941-8F2D-66D9521B74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866775"/>
            <a:ext cx="4571999" cy="4276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9D6B1FD-1267-2049-A46A-897D56CC0DB2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05B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C936AA23-0038-074A-8542-A4B7CB7989C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040000" y="2947539"/>
            <a:ext cx="3697200" cy="1699022"/>
          </a:xfrm>
          <a:prstGeom prst="rect">
            <a:avLst/>
          </a:prstGeom>
        </p:spPr>
        <p:txBody>
          <a:bodyPr anchor="t" anchorCtr="0"/>
          <a:lstStyle>
            <a:lvl1pPr marL="179388" indent="-179388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70000"/>
              <a:buFont typeface="Wingdings" pitchFamily="2" charset="2"/>
              <a:buChar char="§"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en-US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8B451982-2D34-6746-8DD8-ABB22D99AFC7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324000" y="4767263"/>
            <a:ext cx="2394347" cy="273844"/>
          </a:xfrm>
        </p:spPr>
        <p:txBody>
          <a:bodyPr/>
          <a:lstStyle>
            <a:lvl1pPr>
              <a:defRPr>
                <a:solidFill>
                  <a:srgbClr val="005BA9"/>
                </a:solidFill>
              </a:defRPr>
            </a:lvl1pPr>
          </a:lstStyle>
          <a:p>
            <a:pPr>
              <a:defRPr/>
            </a:pPr>
            <a:fld id="{FDEF8AAE-7778-3B4B-9005-1074CEE53168}" type="datetime1">
              <a:rPr lang="de-AT"/>
              <a:pPr>
                <a:defRPr/>
              </a:pPr>
              <a:t>16.03.2023</a:t>
            </a:fld>
            <a:endParaRPr lang="en-US" dirty="0"/>
          </a:p>
        </p:txBody>
      </p:sp>
      <p:pic>
        <p:nvPicPr>
          <p:cNvPr id="10" name="Grafik 7">
            <a:extLst>
              <a:ext uri="{FF2B5EF4-FFF2-40B4-BE49-F238E27FC236}">
                <a16:creationId xmlns:a16="http://schemas.microsoft.com/office/drawing/2014/main" id="{0DC13CE8-7755-1949-8C63-42FEC71B6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324000"/>
            <a:ext cx="1348979" cy="24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DE05C139-B822-C449-B146-CA0EE06979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86400" y="324000"/>
            <a:ext cx="3333750" cy="24750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FontTx/>
              <a:buNone/>
              <a:defRPr sz="1200" b="1" i="0" cap="all" spc="38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chapter title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23DAF9EC-ACA3-0948-97D6-FA94AB2D859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87971" y="598948"/>
            <a:ext cx="3333750" cy="24750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FontTx/>
              <a:buNone/>
              <a:defRPr sz="1100" b="1" i="0" cap="none" spc="38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chapter title 2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77596913-D65A-204D-A173-490247EE0E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0" y="1149122"/>
            <a:ext cx="3698801" cy="900000"/>
          </a:xfrm>
        </p:spPr>
        <p:txBody>
          <a:bodyPr anchor="t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  <a:endParaRPr lang="en-US" dirty="0"/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66D5EB32-8CDC-2740-9B80-2625F3FA5AA4}"/>
              </a:ext>
            </a:extLst>
          </p:cNvPr>
          <p:cNvSpPr>
            <a:spLocks noGrp="1"/>
          </p:cNvSpPr>
          <p:nvPr>
            <p:ph type="subTitle" idx="21" hasCustomPrompt="1"/>
          </p:nvPr>
        </p:nvSpPr>
        <p:spPr>
          <a:xfrm>
            <a:off x="5040000" y="2083728"/>
            <a:ext cx="3716725" cy="5411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en-US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0B3E5CF3-AF79-B345-86D2-862881899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10450" y="4767263"/>
            <a:ext cx="241696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C68E080-7D77-B543-B0EA-635CA4FBEC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709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7">
            <a:extLst>
              <a:ext uri="{FF2B5EF4-FFF2-40B4-BE49-F238E27FC236}">
                <a16:creationId xmlns:a16="http://schemas.microsoft.com/office/drawing/2014/main" id="{45DD6E2F-EEAB-684A-9188-B78F28E9FE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" t="14488" r="35883" b="14488"/>
          <a:stretch>
            <a:fillRect/>
          </a:stretch>
        </p:blipFill>
        <p:spPr bwMode="auto">
          <a:xfrm>
            <a:off x="1931194" y="0"/>
            <a:ext cx="721280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7">
            <a:extLst>
              <a:ext uri="{FF2B5EF4-FFF2-40B4-BE49-F238E27FC236}">
                <a16:creationId xmlns:a16="http://schemas.microsoft.com/office/drawing/2014/main" id="{68B1706B-07D3-9A41-BFBA-037FADC41B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324000"/>
            <a:ext cx="1348979" cy="24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D1176C-EF1B-1043-AA29-99122F82BA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60000" y="3022899"/>
            <a:ext cx="3703087" cy="1581373"/>
          </a:xfrm>
          <a:prstGeom prst="rect">
            <a:avLst/>
          </a:prstGeom>
        </p:spPr>
        <p:txBody>
          <a:bodyPr anchor="t" anchorCtr="0"/>
          <a:lstStyle>
            <a:lvl1pPr marL="144000" indent="-144000">
              <a:buClr>
                <a:srgbClr val="005BA9"/>
              </a:buClr>
              <a:buSzPct val="75000"/>
              <a:buFont typeface="Wingdings" pitchFamily="2" charset="2"/>
              <a:buChar char="§"/>
              <a:tabLst/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en-US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9906420C-D549-F643-8FD7-B6FEF029057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860000" y="1260000"/>
            <a:ext cx="3699272" cy="1677458"/>
          </a:xfrm>
          <a:prstGeom prst="rect">
            <a:avLst/>
          </a:prstGeom>
        </p:spPr>
        <p:txBody>
          <a:bodyPr anchor="t" anchorCtr="0"/>
          <a:lstStyle>
            <a:lvl1pPr marL="0" indent="0">
              <a:buFontTx/>
              <a:buNone/>
              <a:defRPr sz="1800" b="1" i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en-US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765B9F7-7BC5-4249-81F4-71E36A1F4C6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24001" y="4766400"/>
            <a:ext cx="2497931" cy="273844"/>
          </a:xfrm>
        </p:spPr>
        <p:txBody>
          <a:bodyPr/>
          <a:lstStyle>
            <a:lvl1pPr>
              <a:defRPr>
                <a:solidFill>
                  <a:srgbClr val="005BA9"/>
                </a:solidFill>
              </a:defRPr>
            </a:lvl1pPr>
          </a:lstStyle>
          <a:p>
            <a:pPr>
              <a:defRPr/>
            </a:pPr>
            <a:fld id="{CCB4B3F4-E711-D841-B339-DFEB9C33F473}" type="datetime1">
              <a:rPr lang="de-AT"/>
              <a:pPr>
                <a:defRPr/>
              </a:pPr>
              <a:t>16.03.2023</a:t>
            </a:fld>
            <a:endParaRPr lang="en-US" dirty="0"/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6B95DED8-3D8C-2143-840C-EDDFB54CF0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324000"/>
            <a:ext cx="3333750" cy="24750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FontTx/>
              <a:buNone/>
              <a:defRPr sz="1200" b="1" i="0" cap="all" spc="38" baseline="0">
                <a:solidFill>
                  <a:srgbClr val="005BA9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chapter title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9FBB7D9-9B34-9048-83C3-76610E6807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7971" y="598948"/>
            <a:ext cx="3333750" cy="24750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FontTx/>
              <a:buNone/>
              <a:defRPr sz="1100" b="1" i="0" cap="none" spc="38" baseline="0">
                <a:solidFill>
                  <a:srgbClr val="005BA9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chapter title 2</a:t>
            </a:r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107C88B4-E75E-064A-B066-34F64414DEE7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719999" y="2301184"/>
            <a:ext cx="3727906" cy="5411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rgbClr val="005BA9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en-US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C0D395F2-6E48-194C-A8FA-AC572AD501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1260000"/>
            <a:ext cx="3694176" cy="900000"/>
          </a:xfrm>
        </p:spPr>
        <p:txBody>
          <a:bodyPr anchor="t" anchorCtr="0"/>
          <a:lstStyle>
            <a:lvl1pPr>
              <a:defRPr sz="2800">
                <a:solidFill>
                  <a:srgbClr val="005BA9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  <a:endParaRPr lang="en-US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4C370EF0-C145-914B-B8AA-A179A495A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10450" y="4767263"/>
            <a:ext cx="2416969" cy="273844"/>
          </a:xfrm>
        </p:spPr>
        <p:txBody>
          <a:bodyPr/>
          <a:lstStyle>
            <a:lvl1pPr>
              <a:defRPr>
                <a:solidFill>
                  <a:srgbClr val="005BA9"/>
                </a:solidFill>
              </a:defRPr>
            </a:lvl1pPr>
          </a:lstStyle>
          <a:p>
            <a:pPr>
              <a:defRPr/>
            </a:pPr>
            <a:fld id="{2C68E080-7D77-B543-B0EA-635CA4FBEC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790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7">
            <a:extLst>
              <a:ext uri="{FF2B5EF4-FFF2-40B4-BE49-F238E27FC236}">
                <a16:creationId xmlns:a16="http://schemas.microsoft.com/office/drawing/2014/main" id="{07FF4A2D-E677-9F40-8886-0D015C4F6E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2" t="6837" r="23251" b="12981"/>
          <a:stretch>
            <a:fillRect/>
          </a:stretch>
        </p:blipFill>
        <p:spPr bwMode="auto">
          <a:xfrm>
            <a:off x="541735" y="0"/>
            <a:ext cx="712827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7">
            <a:extLst>
              <a:ext uri="{FF2B5EF4-FFF2-40B4-BE49-F238E27FC236}">
                <a16:creationId xmlns:a16="http://schemas.microsoft.com/office/drawing/2014/main" id="{A537ACE8-59B5-3A4B-A0F3-73353E1B3A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324000"/>
            <a:ext cx="1348979" cy="24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375334C-F146-3749-A3FE-52FC42B4B3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324000"/>
            <a:ext cx="3333750" cy="24750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FontTx/>
              <a:buNone/>
              <a:defRPr sz="1200" b="1" i="0" cap="all" spc="38" baseline="0">
                <a:solidFill>
                  <a:srgbClr val="005BA9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chapter title</a:t>
            </a:r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152DE57C-0FEA-E846-AB5B-A1277C17C6D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24001" y="4766400"/>
            <a:ext cx="2497931" cy="273844"/>
          </a:xfrm>
        </p:spPr>
        <p:txBody>
          <a:bodyPr/>
          <a:lstStyle>
            <a:lvl1pPr>
              <a:defRPr>
                <a:solidFill>
                  <a:srgbClr val="005BA9"/>
                </a:solidFill>
              </a:defRPr>
            </a:lvl1pPr>
          </a:lstStyle>
          <a:p>
            <a:pPr>
              <a:defRPr/>
            </a:pPr>
            <a:fld id="{CCB4B3F4-E711-D841-B339-DFEB9C33F473}" type="datetime1">
              <a:rPr lang="de-AT"/>
              <a:pPr>
                <a:defRPr/>
              </a:pPr>
              <a:t>16.03.2023</a:t>
            </a:fld>
            <a:endParaRPr lang="en-US" dirty="0"/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456C6D94-8CD3-1E47-BF5B-B4654F663B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7971" y="598948"/>
            <a:ext cx="3333750" cy="24750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FontTx/>
              <a:buNone/>
              <a:defRPr sz="1100" b="1" i="0" cap="none" spc="38" baseline="0">
                <a:solidFill>
                  <a:srgbClr val="005BA9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chapter title 2</a:t>
            </a:r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3D568AC5-DD46-5044-B2F2-0A2B54F0DC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60000" y="3022899"/>
            <a:ext cx="3703087" cy="1581373"/>
          </a:xfrm>
          <a:prstGeom prst="rect">
            <a:avLst/>
          </a:prstGeom>
        </p:spPr>
        <p:txBody>
          <a:bodyPr anchor="t" anchorCtr="0"/>
          <a:lstStyle>
            <a:lvl1pPr marL="144000" indent="-144000">
              <a:buClr>
                <a:srgbClr val="005BA9"/>
              </a:buClr>
              <a:buSzPct val="75000"/>
              <a:buFont typeface="Wingdings" pitchFamily="2" charset="2"/>
              <a:buChar char="§"/>
              <a:tabLst/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en-US" dirty="0"/>
          </a:p>
        </p:txBody>
      </p:sp>
      <p:sp>
        <p:nvSpPr>
          <p:cNvPr id="20" name="Inhaltsplatzhalter 9">
            <a:extLst>
              <a:ext uri="{FF2B5EF4-FFF2-40B4-BE49-F238E27FC236}">
                <a16:creationId xmlns:a16="http://schemas.microsoft.com/office/drawing/2014/main" id="{0820CDB7-925F-E24C-9909-B1894A5F423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860000" y="1260000"/>
            <a:ext cx="3699272" cy="1677458"/>
          </a:xfrm>
          <a:prstGeom prst="rect">
            <a:avLst/>
          </a:prstGeom>
        </p:spPr>
        <p:txBody>
          <a:bodyPr anchor="t" anchorCtr="0"/>
          <a:lstStyle>
            <a:lvl1pPr marL="0" indent="0">
              <a:buFontTx/>
              <a:buNone/>
              <a:defRPr sz="1800" b="1" i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en-US" dirty="0"/>
          </a:p>
        </p:txBody>
      </p:sp>
      <p:sp>
        <p:nvSpPr>
          <p:cNvPr id="22" name="Untertitel 2">
            <a:extLst>
              <a:ext uri="{FF2B5EF4-FFF2-40B4-BE49-F238E27FC236}">
                <a16:creationId xmlns:a16="http://schemas.microsoft.com/office/drawing/2014/main" id="{B3B0627A-F782-EB40-BE0A-7214E58899F2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719999" y="2301184"/>
            <a:ext cx="3727906" cy="5411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rgbClr val="005BA9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en-US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8F22E1CA-81BF-684B-912C-86A70231A7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1260000"/>
            <a:ext cx="3694176" cy="900000"/>
          </a:xfrm>
        </p:spPr>
        <p:txBody>
          <a:bodyPr anchor="t" anchorCtr="0"/>
          <a:lstStyle>
            <a:lvl1pPr>
              <a:defRPr sz="2800">
                <a:solidFill>
                  <a:srgbClr val="005BA9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  <a:endParaRPr lang="en-US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F8D56C60-80AB-D346-BD7A-EEB9B325C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10450" y="4767263"/>
            <a:ext cx="2416969" cy="273844"/>
          </a:xfrm>
        </p:spPr>
        <p:txBody>
          <a:bodyPr/>
          <a:lstStyle>
            <a:lvl1pPr>
              <a:defRPr>
                <a:solidFill>
                  <a:srgbClr val="005BA9"/>
                </a:solidFill>
              </a:defRPr>
            </a:lvl1pPr>
          </a:lstStyle>
          <a:p>
            <a:pPr>
              <a:defRPr/>
            </a:pPr>
            <a:fld id="{2C68E080-7D77-B543-B0EA-635CA4FBEC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829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7">
            <a:extLst>
              <a:ext uri="{FF2B5EF4-FFF2-40B4-BE49-F238E27FC236}">
                <a16:creationId xmlns:a16="http://schemas.microsoft.com/office/drawing/2014/main" id="{AE70E2CA-7730-B340-9508-F315198679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2" t="-7097" r="23404" b="37296"/>
          <a:stretch>
            <a:fillRect/>
          </a:stretch>
        </p:blipFill>
        <p:spPr bwMode="auto">
          <a:xfrm>
            <a:off x="0" y="-189310"/>
            <a:ext cx="7200900" cy="533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7">
            <a:extLst>
              <a:ext uri="{FF2B5EF4-FFF2-40B4-BE49-F238E27FC236}">
                <a16:creationId xmlns:a16="http://schemas.microsoft.com/office/drawing/2014/main" id="{82911E56-4A14-7848-8E4F-1D6E5404DE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324000"/>
            <a:ext cx="1348979" cy="24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C33BBFF-6113-204F-85E6-CA8FCFC47D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324000"/>
            <a:ext cx="3333750" cy="24750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FontTx/>
              <a:buNone/>
              <a:defRPr sz="1200" b="1" i="0" cap="all" spc="38" baseline="0">
                <a:solidFill>
                  <a:srgbClr val="005BA9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chapter title</a:t>
            </a:r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8F0A507C-8A57-9743-8424-97735988B07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24001" y="4769644"/>
            <a:ext cx="2497931" cy="273844"/>
          </a:xfrm>
        </p:spPr>
        <p:txBody>
          <a:bodyPr/>
          <a:lstStyle>
            <a:lvl1pPr>
              <a:defRPr>
                <a:solidFill>
                  <a:srgbClr val="005BA9"/>
                </a:solidFill>
              </a:defRPr>
            </a:lvl1pPr>
          </a:lstStyle>
          <a:p>
            <a:pPr>
              <a:defRPr/>
            </a:pPr>
            <a:fld id="{CCB4B3F4-E711-D841-B339-DFEB9C33F473}" type="datetime1">
              <a:rPr lang="de-AT"/>
              <a:pPr>
                <a:defRPr/>
              </a:pPr>
              <a:t>16.03.2023</a:t>
            </a:fld>
            <a:endParaRPr lang="en-US" dirty="0"/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0EAE59E9-60DB-8940-A575-6D77A04D36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7971" y="598948"/>
            <a:ext cx="3333750" cy="24750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FontTx/>
              <a:buNone/>
              <a:defRPr sz="1100" b="1" i="0" cap="none" spc="38" baseline="0">
                <a:solidFill>
                  <a:srgbClr val="005BA9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chapter title 2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43EB6F97-09BD-B146-9EEF-D6AB01356A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60000" y="3022899"/>
            <a:ext cx="3703087" cy="1581373"/>
          </a:xfrm>
          <a:prstGeom prst="rect">
            <a:avLst/>
          </a:prstGeom>
        </p:spPr>
        <p:txBody>
          <a:bodyPr anchor="t" anchorCtr="0"/>
          <a:lstStyle>
            <a:lvl1pPr marL="144000" indent="-144000">
              <a:buClr>
                <a:srgbClr val="005BA9"/>
              </a:buClr>
              <a:buSzPct val="75000"/>
              <a:buFont typeface="Wingdings" pitchFamily="2" charset="2"/>
              <a:buChar char="§"/>
              <a:tabLst/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en-US" dirty="0"/>
          </a:p>
        </p:txBody>
      </p:sp>
      <p:sp>
        <p:nvSpPr>
          <p:cNvPr id="16" name="Inhaltsplatzhalter 9">
            <a:extLst>
              <a:ext uri="{FF2B5EF4-FFF2-40B4-BE49-F238E27FC236}">
                <a16:creationId xmlns:a16="http://schemas.microsoft.com/office/drawing/2014/main" id="{BF22B278-C61E-4C4E-B748-633BF72A40F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860000" y="1260000"/>
            <a:ext cx="3699272" cy="1677458"/>
          </a:xfrm>
          <a:prstGeom prst="rect">
            <a:avLst/>
          </a:prstGeom>
        </p:spPr>
        <p:txBody>
          <a:bodyPr anchor="t" anchorCtr="0"/>
          <a:lstStyle>
            <a:lvl1pPr marL="0" indent="0">
              <a:buFontTx/>
              <a:buNone/>
              <a:defRPr sz="1800" b="1" i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en-US" dirty="0"/>
          </a:p>
        </p:txBody>
      </p:sp>
      <p:sp>
        <p:nvSpPr>
          <p:cNvPr id="18" name="Untertitel 2">
            <a:extLst>
              <a:ext uri="{FF2B5EF4-FFF2-40B4-BE49-F238E27FC236}">
                <a16:creationId xmlns:a16="http://schemas.microsoft.com/office/drawing/2014/main" id="{8014F39B-75B1-8046-8400-CB3B5BFF4400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719999" y="2301184"/>
            <a:ext cx="3727906" cy="5411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rgbClr val="005BA9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en-US" dirty="0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73426CDD-7836-2F4D-8FAD-B8504EA2E5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1260000"/>
            <a:ext cx="3694176" cy="900000"/>
          </a:xfrm>
        </p:spPr>
        <p:txBody>
          <a:bodyPr anchor="t" anchorCtr="0"/>
          <a:lstStyle>
            <a:lvl1pPr>
              <a:defRPr sz="2800">
                <a:solidFill>
                  <a:srgbClr val="005BA9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  <a:endParaRPr lang="en-US" dirty="0"/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B389BA35-B4A1-4149-85F7-780FA31D2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10450" y="4767263"/>
            <a:ext cx="2416969" cy="273844"/>
          </a:xfrm>
        </p:spPr>
        <p:txBody>
          <a:bodyPr/>
          <a:lstStyle>
            <a:lvl1pPr>
              <a:defRPr>
                <a:solidFill>
                  <a:srgbClr val="005BA9"/>
                </a:solidFill>
              </a:defRPr>
            </a:lvl1pPr>
          </a:lstStyle>
          <a:p>
            <a:pPr>
              <a:defRPr/>
            </a:pPr>
            <a:fld id="{2C68E080-7D77-B543-B0EA-635CA4FBEC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950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04339ED4-42B7-3541-93DC-18589EBE6D3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B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Grafik 7">
            <a:extLst>
              <a:ext uri="{FF2B5EF4-FFF2-40B4-BE49-F238E27FC236}">
                <a16:creationId xmlns:a16="http://schemas.microsoft.com/office/drawing/2014/main" id="{5BFE20B3-4EE0-634C-81B4-3333E69D77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324000"/>
            <a:ext cx="1348979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CE4548D-16BB-384B-972C-8CD00D1289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1134000"/>
            <a:ext cx="5863680" cy="900000"/>
          </a:xfrm>
        </p:spPr>
        <p:txBody>
          <a:bodyPr anchor="t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  <a:endParaRPr lang="en-US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FD9D4FF-CDE3-B446-AFF1-CB3D14CBA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00" y="2743200"/>
            <a:ext cx="5852922" cy="1715166"/>
          </a:xfrm>
          <a:prstGeom prst="rect">
            <a:avLst/>
          </a:prstGeom>
        </p:spPr>
        <p:txBody>
          <a:bodyPr anchor="t" anchorCtr="0"/>
          <a:lstStyle>
            <a:lvl1pPr marL="180000" indent="-180000">
              <a:buFont typeface="Wingdings" pitchFamily="2" charset="2"/>
              <a:buChar char="§"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en-US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1AFC6507-4E06-A44A-B8E1-0C666F1A44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001" y="4766400"/>
            <a:ext cx="2497931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627FBF6-FFC8-9446-8C65-6B43D54CC1CA}" type="datetime1">
              <a:rPr lang="de-AT"/>
              <a:pPr>
                <a:defRPr/>
              </a:pPr>
              <a:t>16.03.2023</a:t>
            </a:fld>
            <a:endParaRPr lang="en-US" dirty="0"/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37B08C9D-52CD-454B-8FD0-7FEE15AEDE2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86400" y="324000"/>
            <a:ext cx="3333750" cy="24750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FontTx/>
              <a:buNone/>
              <a:defRPr sz="1200" b="1" i="0" cap="all" spc="38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chapter title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248233BB-D7F4-A14F-ACB3-C26883F1BF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7971" y="598948"/>
            <a:ext cx="3333750" cy="24750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FontTx/>
              <a:buNone/>
              <a:defRPr sz="1100" b="1" i="0" cap="none" spc="38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chapter title 2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F9893322-CE52-9641-921B-A6059D5E9AC5}"/>
              </a:ext>
            </a:extLst>
          </p:cNvPr>
          <p:cNvSpPr>
            <a:spLocks noGrp="1"/>
          </p:cNvSpPr>
          <p:nvPr>
            <p:ph type="subTitle" idx="21" hasCustomPrompt="1"/>
          </p:nvPr>
        </p:nvSpPr>
        <p:spPr>
          <a:xfrm>
            <a:off x="719998" y="2064516"/>
            <a:ext cx="5863681" cy="5411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en-US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4DA927E8-EC70-274A-8A04-8E3304E50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10450" y="4767263"/>
            <a:ext cx="241696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C68E080-7D77-B543-B0EA-635CA4FBEC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4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FCB4314F-A1AB-2E4B-9902-9A361125F2F4}"/>
              </a:ext>
            </a:extLst>
          </p:cNvPr>
          <p:cNvSpPr/>
          <p:nvPr userDrawn="1"/>
        </p:nvSpPr>
        <p:spPr>
          <a:xfrm>
            <a:off x="0" y="0"/>
            <a:ext cx="9144000" cy="2430000"/>
          </a:xfrm>
          <a:prstGeom prst="rect">
            <a:avLst/>
          </a:prstGeom>
          <a:solidFill>
            <a:srgbClr val="005B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Grafik 6">
            <a:extLst>
              <a:ext uri="{FF2B5EF4-FFF2-40B4-BE49-F238E27FC236}">
                <a16:creationId xmlns:a16="http://schemas.microsoft.com/office/drawing/2014/main" id="{18512C35-9318-D744-97BE-45E1C66F09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5" t="14128" b="48755"/>
          <a:stretch/>
        </p:blipFill>
        <p:spPr bwMode="auto">
          <a:xfrm>
            <a:off x="1" y="0"/>
            <a:ext cx="8142450" cy="243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B003B46-103F-444C-A3CD-0003EAEFE8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1231666"/>
            <a:ext cx="7886700" cy="468041"/>
          </a:xfrm>
        </p:spPr>
        <p:txBody>
          <a:bodyPr anchor="t" anchorCtr="0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FD50B6-E841-884C-AEDA-BC4F856E740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20000" y="2706290"/>
            <a:ext cx="3703036" cy="1926432"/>
          </a:xfrm>
          <a:prstGeom prst="rect">
            <a:avLst/>
          </a:prstGeom>
        </p:spPr>
        <p:txBody>
          <a:bodyPr anchor="t" anchorCtr="0"/>
          <a:lstStyle>
            <a:lvl1pPr marL="180000" indent="-180000">
              <a:buClr>
                <a:srgbClr val="005BA9"/>
              </a:buClr>
              <a:buSzPct val="70000"/>
              <a:buFont typeface="Wingdings" pitchFamily="2" charset="2"/>
              <a:buChar char="§"/>
              <a:tabLst/>
              <a:defRPr sz="1800"/>
            </a:lvl1pPr>
          </a:lstStyle>
          <a:p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en-U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AD8A762-97EE-154F-8C3A-CD796E1004C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29150" y="2707200"/>
            <a:ext cx="3724275" cy="1956172"/>
          </a:xfrm>
          <a:prstGeom prst="rect">
            <a:avLst/>
          </a:prstGeom>
        </p:spPr>
        <p:txBody>
          <a:bodyPr anchor="t" anchorCtr="0"/>
          <a:lstStyle>
            <a:lvl1pPr marL="180000" indent="-180000">
              <a:buClr>
                <a:schemeClr val="accent1"/>
              </a:buClr>
              <a:buSzPct val="70000"/>
              <a:buFont typeface="Wingdings" pitchFamily="2" charset="2"/>
              <a:buChar char="§"/>
              <a:tabLst/>
              <a:defRPr sz="1800"/>
            </a:lvl1pPr>
          </a:lstStyle>
          <a:p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 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en-US" dirty="0"/>
          </a:p>
        </p:txBody>
      </p:sp>
      <p:pic>
        <p:nvPicPr>
          <p:cNvPr id="11" name="Grafik 7">
            <a:extLst>
              <a:ext uri="{FF2B5EF4-FFF2-40B4-BE49-F238E27FC236}">
                <a16:creationId xmlns:a16="http://schemas.microsoft.com/office/drawing/2014/main" id="{128892A0-C011-9245-8A67-F7E12640E1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324000"/>
            <a:ext cx="1348979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E0F8746-1931-C54B-AADC-AFA35F8415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86400" y="324000"/>
            <a:ext cx="3333750" cy="24750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FontTx/>
              <a:buNone/>
              <a:defRPr sz="1200" b="1" i="0" cap="all" spc="38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chapter title</a:t>
            </a:r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DB03B0CF-527D-6544-8807-4114016DCC8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24001" y="4769644"/>
            <a:ext cx="2497931" cy="273844"/>
          </a:xfrm>
        </p:spPr>
        <p:txBody>
          <a:bodyPr/>
          <a:lstStyle>
            <a:lvl1pPr>
              <a:defRPr>
                <a:solidFill>
                  <a:srgbClr val="005BA9"/>
                </a:solidFill>
              </a:defRPr>
            </a:lvl1pPr>
          </a:lstStyle>
          <a:p>
            <a:pPr>
              <a:defRPr/>
            </a:pPr>
            <a:fld id="{CCB4B3F4-E711-D841-B339-DFEB9C33F473}" type="datetime1">
              <a:rPr lang="de-AT"/>
              <a:pPr>
                <a:defRPr/>
              </a:pPr>
              <a:t>16.03.2023</a:t>
            </a:fld>
            <a:endParaRPr lang="en-US" dirty="0"/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7188DF6B-5569-7544-8000-D3CE430079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7971" y="598948"/>
            <a:ext cx="3333750" cy="24750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FontTx/>
              <a:buNone/>
              <a:defRPr sz="1100" b="1" i="0" cap="none" spc="38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chapter title 2</a:t>
            </a: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7E342C76-9290-BC42-9DAA-1B2E873AC9D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709241" y="1870878"/>
            <a:ext cx="5863681" cy="3667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en-US" dirty="0"/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551CFD17-F63D-474E-9DF9-277FE5A1D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10450" y="4767263"/>
            <a:ext cx="2416969" cy="273844"/>
          </a:xfrm>
        </p:spPr>
        <p:txBody>
          <a:bodyPr/>
          <a:lstStyle>
            <a:lvl1pPr>
              <a:defRPr>
                <a:solidFill>
                  <a:srgbClr val="005BA9"/>
                </a:solidFill>
              </a:defRPr>
            </a:lvl1pPr>
          </a:lstStyle>
          <a:p>
            <a:pPr>
              <a:defRPr/>
            </a:pPr>
            <a:fld id="{2C68E080-7D77-B543-B0EA-635CA4FBEC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324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BD6D82E2-04A4-2044-B8D4-4366F0E493EB}"/>
              </a:ext>
            </a:extLst>
          </p:cNvPr>
          <p:cNvSpPr/>
          <p:nvPr userDrawn="1"/>
        </p:nvSpPr>
        <p:spPr>
          <a:xfrm>
            <a:off x="0" y="0"/>
            <a:ext cx="9144000" cy="2088000"/>
          </a:xfrm>
          <a:prstGeom prst="rect">
            <a:avLst/>
          </a:prstGeom>
          <a:solidFill>
            <a:srgbClr val="005B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Grafik 7">
            <a:extLst>
              <a:ext uri="{FF2B5EF4-FFF2-40B4-BE49-F238E27FC236}">
                <a16:creationId xmlns:a16="http://schemas.microsoft.com/office/drawing/2014/main" id="{A2CAEB8E-B94A-5940-AF3C-158CD3EA0C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324000"/>
            <a:ext cx="1348979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84ACB28E-A65E-1B45-98FD-07CAC7E84B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86400" y="324000"/>
            <a:ext cx="3333750" cy="24750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FontTx/>
              <a:buNone/>
              <a:defRPr sz="1200" b="1" i="0" cap="all" spc="38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chapter title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A0D666C3-858B-6D42-BFD0-08D0024FF1F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24001" y="4766400"/>
            <a:ext cx="2497931" cy="273844"/>
          </a:xfrm>
        </p:spPr>
        <p:txBody>
          <a:bodyPr/>
          <a:lstStyle>
            <a:lvl1pPr>
              <a:defRPr>
                <a:solidFill>
                  <a:srgbClr val="005BA9"/>
                </a:solidFill>
              </a:defRPr>
            </a:lvl1pPr>
          </a:lstStyle>
          <a:p>
            <a:pPr>
              <a:defRPr/>
            </a:pPr>
            <a:fld id="{CCB4B3F4-E711-D841-B339-DFEB9C33F473}" type="datetime1">
              <a:rPr lang="de-AT"/>
              <a:pPr>
                <a:defRPr/>
              </a:pPr>
              <a:t>16.03.2023</a:t>
            </a:fld>
            <a:endParaRPr lang="en-US" dirty="0"/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3067CFA3-D962-804E-B2DA-B63FD40D60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7971" y="598948"/>
            <a:ext cx="3333750" cy="24750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FontTx/>
              <a:buNone/>
              <a:defRPr sz="1100" b="1" i="0" cap="none" spc="38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chapter title 2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A1BAA63D-8974-254E-8A20-80E67D992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1048786"/>
            <a:ext cx="7886700" cy="468041"/>
          </a:xfrm>
        </p:spPr>
        <p:txBody>
          <a:bodyPr anchor="t" anchorCtr="0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  <a:endParaRPr lang="en-US" dirty="0"/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8687FB82-830C-1142-B973-3D028F87149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720000" y="1687998"/>
            <a:ext cx="5863681" cy="3667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en-US" dirty="0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05E8B4F3-8D86-F048-B489-234CD6ABA88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20000" y="2572899"/>
            <a:ext cx="3703036" cy="2059823"/>
          </a:xfrm>
          <a:prstGeom prst="rect">
            <a:avLst/>
          </a:prstGeom>
        </p:spPr>
        <p:txBody>
          <a:bodyPr anchor="t" anchorCtr="0"/>
          <a:lstStyle>
            <a:lvl1pPr marL="180000" indent="-180000">
              <a:buClr>
                <a:srgbClr val="005BA9"/>
              </a:buClr>
              <a:buSzPct val="70000"/>
              <a:buFont typeface="Wingdings" pitchFamily="2" charset="2"/>
              <a:buChar char="§"/>
              <a:tabLst/>
              <a:defRPr sz="1800"/>
            </a:lvl1pPr>
          </a:lstStyle>
          <a:p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en-US" dirty="0"/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2CA5AF5C-D902-A042-8B6B-B824B057D6B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29150" y="2571750"/>
            <a:ext cx="3724275" cy="2091622"/>
          </a:xfrm>
          <a:prstGeom prst="rect">
            <a:avLst/>
          </a:prstGeom>
        </p:spPr>
        <p:txBody>
          <a:bodyPr anchor="t" anchorCtr="0"/>
          <a:lstStyle>
            <a:lvl1pPr marL="180000" indent="-180000">
              <a:buClr>
                <a:schemeClr val="accent1"/>
              </a:buClr>
              <a:buSzPct val="70000"/>
              <a:buFont typeface="Wingdings" pitchFamily="2" charset="2"/>
              <a:buChar char="§"/>
              <a:tabLst/>
              <a:defRPr sz="1800"/>
            </a:lvl1pPr>
          </a:lstStyle>
          <a:p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 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en-US" dirty="0"/>
          </a:p>
        </p:txBody>
      </p:sp>
      <p:sp>
        <p:nvSpPr>
          <p:cNvPr id="18" name="Foliennummernplatzhalter 5">
            <a:extLst>
              <a:ext uri="{FF2B5EF4-FFF2-40B4-BE49-F238E27FC236}">
                <a16:creationId xmlns:a16="http://schemas.microsoft.com/office/drawing/2014/main" id="{4E65A212-0AB8-6D47-8FD8-C492886D2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10450" y="4767263"/>
            <a:ext cx="2416969" cy="273844"/>
          </a:xfrm>
        </p:spPr>
        <p:txBody>
          <a:bodyPr/>
          <a:lstStyle>
            <a:lvl1pPr>
              <a:defRPr>
                <a:solidFill>
                  <a:srgbClr val="005BA9"/>
                </a:solidFill>
              </a:defRPr>
            </a:lvl1pPr>
          </a:lstStyle>
          <a:p>
            <a:pPr>
              <a:defRPr/>
            </a:pPr>
            <a:fld id="{2C68E080-7D77-B543-B0EA-635CA4FBEC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044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73B7D1B-EBD8-BE47-947E-5F07F3E8422F}"/>
              </a:ext>
            </a:extLst>
          </p:cNvPr>
          <p:cNvSpPr/>
          <p:nvPr userDrawn="1"/>
        </p:nvSpPr>
        <p:spPr>
          <a:xfrm>
            <a:off x="0" y="2700000"/>
            <a:ext cx="9144000" cy="2443500"/>
          </a:xfrm>
          <a:prstGeom prst="rect">
            <a:avLst/>
          </a:prstGeom>
          <a:solidFill>
            <a:srgbClr val="005B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Grafik 6">
            <a:extLst>
              <a:ext uri="{FF2B5EF4-FFF2-40B4-BE49-F238E27FC236}">
                <a16:creationId xmlns:a16="http://schemas.microsoft.com/office/drawing/2014/main" id="{95404FFD-1387-834E-AD06-2597D54C937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5" t="46829" b="16173"/>
          <a:stretch/>
        </p:blipFill>
        <p:spPr bwMode="auto">
          <a:xfrm>
            <a:off x="0" y="2700000"/>
            <a:ext cx="8214163" cy="24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8">
            <a:extLst>
              <a:ext uri="{FF2B5EF4-FFF2-40B4-BE49-F238E27FC236}">
                <a16:creationId xmlns:a16="http://schemas.microsoft.com/office/drawing/2014/main" id="{0E38EDC9-98F1-A243-90E8-6EAB3CB5BA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510" y="253604"/>
            <a:ext cx="1754981" cy="31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9EF7D3EE-14E8-A648-97FB-8B0BF15C220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000" y="1011219"/>
            <a:ext cx="5954674" cy="1484332"/>
          </a:xfrm>
          <a:prstGeom prst="rect">
            <a:avLst/>
          </a:prstGeom>
        </p:spPr>
        <p:txBody>
          <a:bodyPr/>
          <a:lstStyle>
            <a:lvl1pPr marL="180000" indent="-180000">
              <a:buClr>
                <a:srgbClr val="005BA9"/>
              </a:buClr>
              <a:buSzPct val="70000"/>
              <a:buFont typeface="Wingdings" pitchFamily="2" charset="2"/>
              <a:buChar char="§"/>
              <a:tabLst>
                <a:tab pos="193675" algn="l"/>
                <a:tab pos="458788" algn="l"/>
                <a:tab pos="728663" algn="l"/>
                <a:tab pos="998538" algn="l"/>
                <a:tab pos="1268413" algn="l"/>
              </a:tabLst>
              <a:defRPr sz="1800"/>
            </a:lvl1pPr>
          </a:lstStyle>
          <a:p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en-US" dirty="0"/>
          </a:p>
        </p:txBody>
      </p:sp>
      <p:pic>
        <p:nvPicPr>
          <p:cNvPr id="11" name="Grafik 7">
            <a:extLst>
              <a:ext uri="{FF2B5EF4-FFF2-40B4-BE49-F238E27FC236}">
                <a16:creationId xmlns:a16="http://schemas.microsoft.com/office/drawing/2014/main" id="{7F56A1E5-B09F-6342-9DA7-71B410315D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324000"/>
            <a:ext cx="1348979" cy="24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EE11159-42EB-4943-A810-22C44E3D1B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324000"/>
            <a:ext cx="3333750" cy="24750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FontTx/>
              <a:buNone/>
              <a:defRPr sz="1200" b="1" i="0" cap="all" spc="38" baseline="0">
                <a:solidFill>
                  <a:srgbClr val="005BA9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chapter title</a:t>
            </a:r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30A9075B-EDB8-4247-8AA3-2069EF4EB8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001" y="4766400"/>
            <a:ext cx="2497931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627FBF6-FFC8-9446-8C65-6B43D54CC1CA}" type="datetime1">
              <a:rPr lang="de-AT"/>
              <a:pPr>
                <a:defRPr/>
              </a:pPr>
              <a:t>16.03.2023</a:t>
            </a:fld>
            <a:endParaRPr lang="en-US" dirty="0"/>
          </a:p>
        </p:txBody>
      </p:sp>
      <p:sp>
        <p:nvSpPr>
          <p:cNvPr id="16" name="Textplatzhalter 11">
            <a:extLst>
              <a:ext uri="{FF2B5EF4-FFF2-40B4-BE49-F238E27FC236}">
                <a16:creationId xmlns:a16="http://schemas.microsoft.com/office/drawing/2014/main" id="{401E0792-787C-BA4E-8483-3946822921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7971" y="598948"/>
            <a:ext cx="3333750" cy="24750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FontTx/>
              <a:buNone/>
              <a:defRPr sz="1100" b="1" i="0" cap="none" spc="38" baseline="0">
                <a:solidFill>
                  <a:srgbClr val="005BA9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chapter title 2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2EA3B182-5DC5-5846-BBD5-9099D4A10D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3254103"/>
            <a:ext cx="7886700" cy="468041"/>
          </a:xfrm>
        </p:spPr>
        <p:txBody>
          <a:bodyPr anchor="t" anchorCtr="0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  <a:endParaRPr lang="en-US" dirty="0"/>
          </a:p>
        </p:txBody>
      </p:sp>
      <p:sp>
        <p:nvSpPr>
          <p:cNvPr id="18" name="Untertitel 2">
            <a:extLst>
              <a:ext uri="{FF2B5EF4-FFF2-40B4-BE49-F238E27FC236}">
                <a16:creationId xmlns:a16="http://schemas.microsoft.com/office/drawing/2014/main" id="{9DDB9CF8-9222-A74B-A9B8-17916E37B5D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720000" y="3893315"/>
            <a:ext cx="7907633" cy="3667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en-US" dirty="0"/>
          </a:p>
        </p:txBody>
      </p:sp>
      <p:sp>
        <p:nvSpPr>
          <p:cNvPr id="21" name="Foliennummernplatzhalter 5">
            <a:extLst>
              <a:ext uri="{FF2B5EF4-FFF2-40B4-BE49-F238E27FC236}">
                <a16:creationId xmlns:a16="http://schemas.microsoft.com/office/drawing/2014/main" id="{399B4BC7-49B9-554C-8AB1-7907B9A76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10450" y="4767263"/>
            <a:ext cx="241696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C68E080-7D77-B543-B0EA-635CA4FBEC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15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01B93079-BD04-004D-96AA-21F3E7967D9B}"/>
              </a:ext>
            </a:extLst>
          </p:cNvPr>
          <p:cNvSpPr/>
          <p:nvPr userDrawn="1"/>
        </p:nvSpPr>
        <p:spPr>
          <a:xfrm>
            <a:off x="0" y="3253500"/>
            <a:ext cx="9144000" cy="1890000"/>
          </a:xfrm>
          <a:prstGeom prst="rect">
            <a:avLst/>
          </a:prstGeom>
          <a:solidFill>
            <a:srgbClr val="005B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Grafik 8">
            <a:extLst>
              <a:ext uri="{FF2B5EF4-FFF2-40B4-BE49-F238E27FC236}">
                <a16:creationId xmlns:a16="http://schemas.microsoft.com/office/drawing/2014/main" id="{756E39D8-BF7D-7141-AE03-8720353BFB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510" y="253604"/>
            <a:ext cx="1754981" cy="31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9EF7D3EE-14E8-A648-97FB-8B0BF15C220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000" y="1258645"/>
            <a:ext cx="7886118" cy="1856030"/>
          </a:xfrm>
          <a:prstGeom prst="rect">
            <a:avLst/>
          </a:prstGeom>
        </p:spPr>
        <p:txBody>
          <a:bodyPr anchor="t" anchorCtr="0"/>
          <a:lstStyle>
            <a:lvl1pPr marL="180000" indent="-180000">
              <a:buClr>
                <a:srgbClr val="005BA9"/>
              </a:buClr>
              <a:buSzPct val="70000"/>
              <a:buFont typeface="Wingdings" pitchFamily="2" charset="2"/>
              <a:buChar char="§"/>
              <a:tabLst>
                <a:tab pos="193675" algn="l"/>
                <a:tab pos="458788" algn="l"/>
                <a:tab pos="728663" algn="l"/>
                <a:tab pos="998538" algn="l"/>
                <a:tab pos="1268413" algn="l"/>
              </a:tabLst>
              <a:defRPr sz="1800"/>
            </a:lvl1pPr>
          </a:lstStyle>
          <a:p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en-US" dirty="0"/>
          </a:p>
        </p:txBody>
      </p:sp>
      <p:pic>
        <p:nvPicPr>
          <p:cNvPr id="10" name="Grafik 7">
            <a:extLst>
              <a:ext uri="{FF2B5EF4-FFF2-40B4-BE49-F238E27FC236}">
                <a16:creationId xmlns:a16="http://schemas.microsoft.com/office/drawing/2014/main" id="{33D26114-036C-BE46-B7DC-7842FDE303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324000"/>
            <a:ext cx="1348979" cy="24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7479ED4D-A901-7A44-96D6-A9D893E9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324000"/>
            <a:ext cx="3333750" cy="24750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FontTx/>
              <a:buNone/>
              <a:defRPr sz="1200" b="1" i="0" cap="all" spc="38" baseline="0">
                <a:solidFill>
                  <a:srgbClr val="005BA9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chapter title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AA8DBB35-D25F-AB47-95D7-CD4DC48DCB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001" y="4766400"/>
            <a:ext cx="2497931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627FBF6-FFC8-9446-8C65-6B43D54CC1CA}" type="datetime1">
              <a:rPr lang="de-AT"/>
              <a:pPr>
                <a:defRPr/>
              </a:pPr>
              <a:t>16.03.2023</a:t>
            </a:fld>
            <a:endParaRPr lang="en-US" dirty="0"/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00810608-E23F-2D43-9A6A-CB4EE1CB51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7971" y="598948"/>
            <a:ext cx="3333750" cy="24750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FontTx/>
              <a:buNone/>
              <a:defRPr sz="1100" b="1" i="0" cap="none" spc="38" baseline="0">
                <a:solidFill>
                  <a:srgbClr val="005BA9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chapter title 2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0AE83D7A-0091-9A43-87AE-55E66E9E43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3587592"/>
            <a:ext cx="7886700" cy="468041"/>
          </a:xfrm>
        </p:spPr>
        <p:txBody>
          <a:bodyPr anchor="t" anchorCtr="0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  <a:endParaRPr lang="en-US" dirty="0"/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0433907D-6110-1D45-8517-0AD69785A660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720000" y="4237562"/>
            <a:ext cx="7896875" cy="3667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en-US" dirty="0"/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7F6F3B2C-9459-5E4A-9EE7-9A608AB6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10450" y="4767263"/>
            <a:ext cx="241696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C68E080-7D77-B543-B0EA-635CA4FBEC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580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7">
            <a:extLst>
              <a:ext uri="{FF2B5EF4-FFF2-40B4-BE49-F238E27FC236}">
                <a16:creationId xmlns:a16="http://schemas.microsoft.com/office/drawing/2014/main" id="{90DCAB01-6330-164F-A8AD-BB06C1DA93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324000"/>
            <a:ext cx="1348979" cy="24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E6A4A56A-1F85-FD49-A4A9-D9DA44C028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324000"/>
            <a:ext cx="3333750" cy="24750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FontTx/>
              <a:buNone/>
              <a:defRPr sz="1200" b="1" i="0" cap="all" spc="38" baseline="0">
                <a:solidFill>
                  <a:srgbClr val="005BA9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chapter title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116CE10C-7B77-9944-9770-B451478FD1C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20000" y="2420470"/>
            <a:ext cx="7820025" cy="209774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5BA9"/>
              </a:buClr>
              <a:buSzPct val="70000"/>
              <a:buFont typeface="Wingdings" pitchFamily="2" charset="2"/>
              <a:buChar char="§"/>
              <a:tabLst/>
              <a:defRPr sz="1800"/>
            </a:lvl1pPr>
          </a:lstStyle>
          <a:p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en-US" dirty="0"/>
          </a:p>
        </p:txBody>
      </p:sp>
      <p:sp>
        <p:nvSpPr>
          <p:cNvPr id="9" name="Datumsplatzhalter 4">
            <a:extLst>
              <a:ext uri="{FF2B5EF4-FFF2-40B4-BE49-F238E27FC236}">
                <a16:creationId xmlns:a16="http://schemas.microsoft.com/office/drawing/2014/main" id="{17E92CC8-EF50-044A-B1CD-D5FFD2FBDE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000" y="4766400"/>
            <a:ext cx="2057400" cy="273844"/>
          </a:xfrm>
        </p:spPr>
        <p:txBody>
          <a:bodyPr/>
          <a:lstStyle>
            <a:lvl1pPr>
              <a:defRPr>
                <a:solidFill>
                  <a:srgbClr val="005BA9"/>
                </a:solidFill>
              </a:defRPr>
            </a:lvl1pPr>
          </a:lstStyle>
          <a:p>
            <a:pPr>
              <a:defRPr/>
            </a:pPr>
            <a:fld id="{09879CD9-930F-364E-A3CB-E07785455FD0}" type="datetime1">
              <a:rPr lang="de-AT"/>
              <a:pPr>
                <a:defRPr/>
              </a:pPr>
              <a:t>16.03.2023</a:t>
            </a:fld>
            <a:endParaRPr lang="en-US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E110E5B-1384-B640-A678-28E0130DF24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87971" y="598948"/>
            <a:ext cx="3333750" cy="24750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FontTx/>
              <a:buNone/>
              <a:defRPr sz="1100" b="1" i="0" cap="none" spc="38" baseline="0">
                <a:solidFill>
                  <a:srgbClr val="005BA9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chapter title 2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EFBE495C-32BB-C843-92D1-A13A8BA24B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1048786"/>
            <a:ext cx="7886700" cy="468041"/>
          </a:xfrm>
        </p:spPr>
        <p:txBody>
          <a:bodyPr anchor="t" anchorCtr="0"/>
          <a:lstStyle>
            <a:lvl1pPr>
              <a:defRPr sz="3000">
                <a:solidFill>
                  <a:srgbClr val="005BA9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  <a:endParaRPr lang="en-US" dirty="0"/>
          </a:p>
        </p:txBody>
      </p:sp>
      <p:sp>
        <p:nvSpPr>
          <p:cNvPr id="18" name="Untertitel 2">
            <a:extLst>
              <a:ext uri="{FF2B5EF4-FFF2-40B4-BE49-F238E27FC236}">
                <a16:creationId xmlns:a16="http://schemas.microsoft.com/office/drawing/2014/main" id="{443A45F2-4890-8E4B-8FCB-AE8756584995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720000" y="1687998"/>
            <a:ext cx="5863681" cy="3667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rgbClr val="005BA9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en-US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8FF0A0C9-6E5D-564C-A38F-E7D8ABADF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10450" y="4767263"/>
            <a:ext cx="2416969" cy="273844"/>
          </a:xfrm>
        </p:spPr>
        <p:txBody>
          <a:bodyPr/>
          <a:lstStyle>
            <a:lvl1pPr>
              <a:defRPr>
                <a:solidFill>
                  <a:srgbClr val="005BA9"/>
                </a:solidFill>
              </a:defRPr>
            </a:lvl1pPr>
          </a:lstStyle>
          <a:p>
            <a:pPr>
              <a:defRPr/>
            </a:pPr>
            <a:fld id="{2C68E080-7D77-B543-B0EA-635CA4FBEC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08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6">
            <a:extLst>
              <a:ext uri="{FF2B5EF4-FFF2-40B4-BE49-F238E27FC236}">
                <a16:creationId xmlns:a16="http://schemas.microsoft.com/office/drawing/2014/main" id="{4D21C1E2-C761-C547-9AAC-9097A72D80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5" t="14128" b="11702"/>
          <a:stretch>
            <a:fillRect/>
          </a:stretch>
        </p:blipFill>
        <p:spPr bwMode="auto">
          <a:xfrm>
            <a:off x="0" y="0"/>
            <a:ext cx="86248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7">
            <a:extLst>
              <a:ext uri="{FF2B5EF4-FFF2-40B4-BE49-F238E27FC236}">
                <a16:creationId xmlns:a16="http://schemas.microsoft.com/office/drawing/2014/main" id="{B1D6E914-A7F5-7E40-835B-98491561C4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324000"/>
            <a:ext cx="1348979" cy="24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D22CA80-2856-C640-9993-3C227D853E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5000" y="1339702"/>
            <a:ext cx="7372350" cy="1292770"/>
          </a:xfrm>
        </p:spPr>
        <p:txBody>
          <a:bodyPr anchor="t"/>
          <a:lstStyle>
            <a:lvl1pPr algn="l">
              <a:defRPr sz="4500">
                <a:solidFill>
                  <a:srgbClr val="005BA9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3D7EF38-C0C1-EB42-934E-12631CB8A7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5000" y="3267075"/>
            <a:ext cx="7372350" cy="9832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005BA9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882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4">
            <a:extLst>
              <a:ext uri="{FF2B5EF4-FFF2-40B4-BE49-F238E27FC236}">
                <a16:creationId xmlns:a16="http://schemas.microsoft.com/office/drawing/2014/main" id="{17E92CC8-EF50-044A-B1CD-D5FFD2FBDE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000" y="4766400"/>
            <a:ext cx="2057400" cy="273844"/>
          </a:xfrm>
        </p:spPr>
        <p:txBody>
          <a:bodyPr/>
          <a:lstStyle>
            <a:lvl1pPr>
              <a:defRPr>
                <a:solidFill>
                  <a:srgbClr val="005BA9"/>
                </a:solidFill>
              </a:defRPr>
            </a:lvl1pPr>
          </a:lstStyle>
          <a:p>
            <a:pPr>
              <a:defRPr/>
            </a:pPr>
            <a:fld id="{09879CD9-930F-364E-A3CB-E07785455FD0}" type="datetime1">
              <a:rPr lang="de-AT"/>
              <a:pPr>
                <a:defRPr/>
              </a:pPr>
              <a:t>16.03.2023</a:t>
            </a:fld>
            <a:endParaRPr lang="en-US"/>
          </a:p>
        </p:txBody>
      </p:sp>
      <p:pic>
        <p:nvPicPr>
          <p:cNvPr id="12" name="Grafik 7">
            <a:extLst>
              <a:ext uri="{FF2B5EF4-FFF2-40B4-BE49-F238E27FC236}">
                <a16:creationId xmlns:a16="http://schemas.microsoft.com/office/drawing/2014/main" id="{95C39E87-86FC-AC42-8E77-FEFB89218E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324000"/>
            <a:ext cx="1348979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FACD08AF-5C88-4A41-ADDB-3EFFE43D4C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86400" y="324000"/>
            <a:ext cx="3333750" cy="24750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FontTx/>
              <a:buNone/>
              <a:defRPr sz="1200" b="1" i="0" cap="all" spc="38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chapter title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9C012D1F-CD8D-0C4C-BB2B-84ECC63A6C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87971" y="598948"/>
            <a:ext cx="3333750" cy="24750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FontTx/>
              <a:buNone/>
              <a:defRPr sz="1100" b="1" i="0" cap="none" spc="38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chapter title 2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08A15B5E-EC6B-A94C-8EBF-B306E8EF0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1048786"/>
            <a:ext cx="6304744" cy="468041"/>
          </a:xfrm>
        </p:spPr>
        <p:txBody>
          <a:bodyPr anchor="t" anchorCtr="0"/>
          <a:lstStyle>
            <a:lvl1pPr>
              <a:defRPr sz="3000">
                <a:solidFill>
                  <a:srgbClr val="005BA9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  <a:endParaRPr lang="en-US" dirty="0"/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87C6067D-9F9F-CD4B-B94A-A16C8E71A1E1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720000" y="1687998"/>
            <a:ext cx="6326259" cy="3667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rgbClr val="005BA9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en-US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AA157463-FCA9-E347-B156-F76EA704AE2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20000" y="2420470"/>
            <a:ext cx="7820025" cy="209774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5BA9"/>
              </a:buClr>
              <a:buSzPct val="70000"/>
              <a:buFont typeface="Wingdings" pitchFamily="2" charset="2"/>
              <a:buChar char="§"/>
              <a:tabLst/>
              <a:defRPr sz="1800"/>
            </a:lvl1pPr>
          </a:lstStyle>
          <a:p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en-US" dirty="0"/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8E7E9379-D5CC-9541-92B3-05747CC1F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10450" y="4767263"/>
            <a:ext cx="2416969" cy="273844"/>
          </a:xfrm>
        </p:spPr>
        <p:txBody>
          <a:bodyPr/>
          <a:lstStyle>
            <a:lvl1pPr>
              <a:defRPr>
                <a:solidFill>
                  <a:srgbClr val="005BA9"/>
                </a:solidFill>
              </a:defRPr>
            </a:lvl1pPr>
          </a:lstStyle>
          <a:p>
            <a:pPr>
              <a:defRPr/>
            </a:pPr>
            <a:fld id="{2C68E080-7D77-B543-B0EA-635CA4FBEC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125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DC1B6BC4-D53E-CF41-B1AB-F5006296838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900000"/>
            <a:ext cx="9144000" cy="42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E6A4A56A-1F85-FD49-A4A9-D9DA44C028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324000"/>
            <a:ext cx="3333750" cy="24750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FontTx/>
              <a:buNone/>
              <a:defRPr sz="1200" b="1" i="0" cap="all" spc="38" baseline="0">
                <a:solidFill>
                  <a:srgbClr val="005BA9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chapter title</a:t>
            </a:r>
          </a:p>
        </p:txBody>
      </p:sp>
      <p:pic>
        <p:nvPicPr>
          <p:cNvPr id="7" name="Grafik 7">
            <a:extLst>
              <a:ext uri="{FF2B5EF4-FFF2-40B4-BE49-F238E27FC236}">
                <a16:creationId xmlns:a16="http://schemas.microsoft.com/office/drawing/2014/main" id="{90DCAB01-6330-164F-A8AD-BB06C1DA93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324000"/>
            <a:ext cx="1348979" cy="24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umsplatzhalter 4">
            <a:extLst>
              <a:ext uri="{FF2B5EF4-FFF2-40B4-BE49-F238E27FC236}">
                <a16:creationId xmlns:a16="http://schemas.microsoft.com/office/drawing/2014/main" id="{A9DD152A-C298-3941-9C7B-482489B7D6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089" y="4766400"/>
            <a:ext cx="2057400" cy="273844"/>
          </a:xfrm>
        </p:spPr>
        <p:txBody>
          <a:bodyPr/>
          <a:lstStyle>
            <a:lvl1pPr>
              <a:defRPr>
                <a:solidFill>
                  <a:srgbClr val="005BA9"/>
                </a:solidFill>
              </a:defRPr>
            </a:lvl1pPr>
          </a:lstStyle>
          <a:p>
            <a:pPr>
              <a:defRPr/>
            </a:pPr>
            <a:fld id="{09879CD9-930F-364E-A3CB-E07785455FD0}" type="datetime1">
              <a:rPr lang="de-AT"/>
              <a:pPr>
                <a:defRPr/>
              </a:pPr>
              <a:t>16.03.2023</a:t>
            </a:fld>
            <a:endParaRPr lang="en-US"/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594E5A9F-51F5-764A-8C89-E28BF25340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87971" y="598948"/>
            <a:ext cx="3333750" cy="24750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FontTx/>
              <a:buNone/>
              <a:defRPr sz="1100" b="1" i="0" cap="none" spc="38" baseline="0">
                <a:solidFill>
                  <a:srgbClr val="005BA9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chapter title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34CD03F9-9F72-C448-B0ED-CB968BD3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10450" y="4767263"/>
            <a:ext cx="2416969" cy="273844"/>
          </a:xfrm>
        </p:spPr>
        <p:txBody>
          <a:bodyPr/>
          <a:lstStyle>
            <a:lvl1pPr>
              <a:defRPr>
                <a:solidFill>
                  <a:srgbClr val="005BA9"/>
                </a:solidFill>
              </a:defRPr>
            </a:lvl1pPr>
          </a:lstStyle>
          <a:p>
            <a:pPr>
              <a:defRPr/>
            </a:pPr>
            <a:fld id="{2C68E080-7D77-B543-B0EA-635CA4FBEC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00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79F3CDC6-A830-A54F-8D47-B1B25705A5A8}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5B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Grafik 7">
            <a:extLst>
              <a:ext uri="{FF2B5EF4-FFF2-40B4-BE49-F238E27FC236}">
                <a16:creationId xmlns:a16="http://schemas.microsoft.com/office/drawing/2014/main" id="{43E3E71B-6B6D-0B49-9039-0BFFC7030B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5" t="14128" r="35284" b="11702"/>
          <a:stretch>
            <a:fillRect/>
          </a:stretch>
        </p:blipFill>
        <p:spPr bwMode="auto"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CE4548D-16BB-384B-972C-8CD00D1289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00" y="1350001"/>
            <a:ext cx="3888037" cy="900000"/>
          </a:xfrm>
        </p:spPr>
        <p:txBody>
          <a:bodyPr anchor="t" anchorCtr="0"/>
          <a:lstStyle>
            <a:lvl1pPr>
              <a:defRPr sz="2800" baseline="0">
                <a:solidFill>
                  <a:srgbClr val="005BA9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  <a:endParaRPr lang="en-US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ABAF8832-7988-0846-BD0F-41AFA068FF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001" y="4776939"/>
            <a:ext cx="2497931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627FBF6-FFC8-9446-8C65-6B43D54CC1CA}" type="datetime1">
              <a:rPr lang="de-AT"/>
              <a:pPr>
                <a:defRPr/>
              </a:pPr>
              <a:t>16.03.2023</a:t>
            </a:fld>
            <a:endParaRPr lang="en-US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FC3970F5-BC2B-C146-A773-A33FC88DD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10450" y="4767263"/>
            <a:ext cx="2416969" cy="273844"/>
          </a:xfrm>
        </p:spPr>
        <p:txBody>
          <a:bodyPr/>
          <a:lstStyle>
            <a:lvl1pPr>
              <a:defRPr>
                <a:solidFill>
                  <a:srgbClr val="005BA9"/>
                </a:solidFill>
              </a:defRPr>
            </a:lvl1pPr>
          </a:lstStyle>
          <a:p>
            <a:pPr>
              <a:defRPr/>
            </a:pPr>
            <a:fld id="{2C68E080-7D77-B543-B0EA-635CA4FBEC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Grafik 7">
            <a:extLst>
              <a:ext uri="{FF2B5EF4-FFF2-40B4-BE49-F238E27FC236}">
                <a16:creationId xmlns:a16="http://schemas.microsoft.com/office/drawing/2014/main" id="{072512D5-3AFF-5549-9802-D6F9201FB7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324000"/>
            <a:ext cx="1348979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9A5FF5D-3B64-3544-86FD-C0A4825A4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00" y="324000"/>
            <a:ext cx="3333750" cy="247500"/>
          </a:xfrm>
          <a:prstGeom prst="rect">
            <a:avLst/>
          </a:prstGeom>
        </p:spPr>
        <p:txBody>
          <a:bodyPr anchor="t" anchorCtr="0"/>
          <a:lstStyle>
            <a:lvl1pPr marL="0" marR="0" indent="0" algn="r" defTabSz="9144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 sz="1200" b="1" i="0" cap="all" spc="38" baseline="0">
                <a:solidFill>
                  <a:srgbClr val="005BA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dirty="0"/>
              <a:t>chapter title</a:t>
            </a:r>
          </a:p>
          <a:p>
            <a:endParaRPr lang="en-US" dirty="0"/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B7B983B2-C476-F042-B757-699F35A5F6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7971" y="598948"/>
            <a:ext cx="3333750" cy="24750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FontTx/>
              <a:buNone/>
              <a:defRPr sz="1100" b="1" i="0" cap="none" spc="38" baseline="0">
                <a:solidFill>
                  <a:srgbClr val="005BA9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chapter title 2</a:t>
            </a:r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58EEB225-0332-D04E-ACBF-D59D8C2B0BD2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4932000" y="2341914"/>
            <a:ext cx="3905026" cy="7562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rgbClr val="005BA9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en-US" dirty="0"/>
          </a:p>
        </p:txBody>
      </p:sp>
      <p:sp>
        <p:nvSpPr>
          <p:cNvPr id="15" name="Inhaltsplatzhalter 9">
            <a:extLst>
              <a:ext uri="{FF2B5EF4-FFF2-40B4-BE49-F238E27FC236}">
                <a16:creationId xmlns:a16="http://schemas.microsoft.com/office/drawing/2014/main" id="{94EEB35C-653D-5546-984F-889A6C91AB8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4000" y="1350000"/>
            <a:ext cx="3746897" cy="2943704"/>
          </a:xfrm>
          <a:prstGeom prst="rect">
            <a:avLst/>
          </a:prstGeo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itchFamily="2" charset="2"/>
              <a:buChar char="§"/>
              <a:tabLst/>
              <a:defRPr sz="18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746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5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40EE4B07-BD6D-8941-8F2D-66D9521B74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7938" y="0"/>
            <a:ext cx="4566062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  <a:endParaRPr lang="en-US" noProof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610498B-17BF-DC43-B8A8-6780F22157BE}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5B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Grafik 7">
            <a:extLst>
              <a:ext uri="{FF2B5EF4-FFF2-40B4-BE49-F238E27FC236}">
                <a16:creationId xmlns:a16="http://schemas.microsoft.com/office/drawing/2014/main" id="{CA067660-C2B3-404E-8513-C273DCA214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5" t="14128" r="35284" b="11702"/>
          <a:stretch>
            <a:fillRect/>
          </a:stretch>
        </p:blipFill>
        <p:spPr bwMode="auto"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CE4548D-16BB-384B-972C-8CD00D1289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1350000"/>
            <a:ext cx="3698801" cy="900000"/>
          </a:xfrm>
        </p:spPr>
        <p:txBody>
          <a:bodyPr anchor="t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  <a:endParaRPr lang="en-US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BB12F4F8-96C4-D342-8EC5-17E685CB31A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4000" y="2912165"/>
            <a:ext cx="3746897" cy="1898373"/>
          </a:xfrm>
          <a:prstGeom prst="rect">
            <a:avLst/>
          </a:prstGeo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itchFamily="2" charset="2"/>
              <a:buChar char="§"/>
              <a:tabLst/>
              <a:defRPr sz="18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en-US" dirty="0"/>
          </a:p>
        </p:txBody>
      </p:sp>
      <p:pic>
        <p:nvPicPr>
          <p:cNvPr id="13" name="Grafik 7">
            <a:extLst>
              <a:ext uri="{FF2B5EF4-FFF2-40B4-BE49-F238E27FC236}">
                <a16:creationId xmlns:a16="http://schemas.microsoft.com/office/drawing/2014/main" id="{D520C445-058B-C748-90B8-CB64C90A91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324000"/>
            <a:ext cx="1348979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555AA6E8-DA16-094E-87BE-2EA3C435A3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001" y="4766400"/>
            <a:ext cx="2497931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627FBF6-FFC8-9446-8C65-6B43D54CC1CA}" type="datetime1">
              <a:rPr lang="de-AT"/>
              <a:pPr>
                <a:defRPr/>
              </a:pPr>
              <a:t>16.03.2023</a:t>
            </a:fld>
            <a:endParaRPr lang="en-US" dirty="0"/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7C13A414-42A8-8643-BB34-8A4C63ED1B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86400" y="324000"/>
            <a:ext cx="3333750" cy="24750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FontTx/>
              <a:buNone/>
              <a:defRPr sz="1200" b="1" i="0" cap="all" spc="38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chapter title</a:t>
            </a:r>
          </a:p>
        </p:txBody>
      </p:sp>
      <p:sp>
        <p:nvSpPr>
          <p:cNvPr id="16" name="Textplatzhalter 11">
            <a:extLst>
              <a:ext uri="{FF2B5EF4-FFF2-40B4-BE49-F238E27FC236}">
                <a16:creationId xmlns:a16="http://schemas.microsoft.com/office/drawing/2014/main" id="{ACAE9A3D-93C9-0843-981C-5FC0D5C29D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7971" y="598948"/>
            <a:ext cx="3333750" cy="247500"/>
          </a:xfrm>
          <a:prstGeom prst="rect">
            <a:avLst/>
          </a:prstGeom>
        </p:spPr>
        <p:txBody>
          <a:bodyPr anchor="t" anchorCtr="0"/>
          <a:lstStyle>
            <a:lvl1pPr marL="0" marR="0" indent="0" algn="r" defTabSz="9144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 sz="1100" b="1" i="0" cap="none" spc="38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dirty="0"/>
              <a:t>chapter title 2</a:t>
            </a:r>
          </a:p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DDD6E761-AE64-534D-8867-39DB5CBAC568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324000" y="2277374"/>
            <a:ext cx="3706391" cy="54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en-US" dirty="0"/>
          </a:p>
        </p:txBody>
      </p:sp>
      <p:sp>
        <p:nvSpPr>
          <p:cNvPr id="18" name="Foliennummernplatzhalter 5">
            <a:extLst>
              <a:ext uri="{FF2B5EF4-FFF2-40B4-BE49-F238E27FC236}">
                <a16:creationId xmlns:a16="http://schemas.microsoft.com/office/drawing/2014/main" id="{ABF95538-F9BD-CF47-A332-A3F0D145A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10450" y="4767263"/>
            <a:ext cx="2416969" cy="273844"/>
          </a:xfrm>
        </p:spPr>
        <p:txBody>
          <a:bodyPr/>
          <a:lstStyle>
            <a:lvl1pPr>
              <a:defRPr>
                <a:solidFill>
                  <a:srgbClr val="005BA9"/>
                </a:solidFill>
              </a:defRPr>
            </a:lvl1pPr>
          </a:lstStyle>
          <a:p>
            <a:pPr>
              <a:defRPr/>
            </a:pPr>
            <a:fld id="{2C68E080-7D77-B543-B0EA-635CA4FBEC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193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79F3CDC6-A830-A54F-8D47-B1B25705A5A8}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5B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E4548D-16BB-384B-972C-8CD00D1289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1350001"/>
            <a:ext cx="3778279" cy="900000"/>
          </a:xfrm>
        </p:spPr>
        <p:txBody>
          <a:bodyPr anchor="t" anchorCtr="0"/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D1176C-EF1B-1043-AA29-99122F82BA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4730" y="1350000"/>
            <a:ext cx="4046642" cy="3263504"/>
          </a:xfrm>
          <a:prstGeom prst="rect">
            <a:avLst/>
          </a:prstGeom>
        </p:spPr>
        <p:txBody>
          <a:bodyPr anchor="t" anchorCtr="0"/>
          <a:lstStyle>
            <a:lvl1pPr marL="144000" indent="-144000">
              <a:buClr>
                <a:srgbClr val="005BA9"/>
              </a:buClr>
              <a:buSzPct val="70000"/>
              <a:buFont typeface="Wingdings" pitchFamily="2" charset="2"/>
              <a:buChar char="§"/>
              <a:tabLst/>
              <a:defRPr sz="1800">
                <a:solidFill>
                  <a:schemeClr val="tx1"/>
                </a:solidFill>
              </a:defRPr>
            </a:lvl1pPr>
            <a:lvl2pPr>
              <a:buClr>
                <a:srgbClr val="005BA9"/>
              </a:buClr>
              <a:defRPr/>
            </a:lvl2pPr>
            <a:lvl3pPr>
              <a:buClr>
                <a:srgbClr val="005BA9"/>
              </a:buClr>
              <a:defRPr/>
            </a:lvl3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en-US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FC3970F5-BC2B-C146-A773-A33FC88DD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10450" y="4767263"/>
            <a:ext cx="2416969" cy="273844"/>
          </a:xfrm>
        </p:spPr>
        <p:txBody>
          <a:bodyPr/>
          <a:lstStyle>
            <a:lvl1pPr>
              <a:defRPr>
                <a:solidFill>
                  <a:srgbClr val="005BA9"/>
                </a:solidFill>
              </a:defRPr>
            </a:lvl1pPr>
          </a:lstStyle>
          <a:p>
            <a:pPr>
              <a:defRPr/>
            </a:pPr>
            <a:fld id="{2C68E080-7D77-B543-B0EA-635CA4FBEC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Grafik 7">
            <a:extLst>
              <a:ext uri="{FF2B5EF4-FFF2-40B4-BE49-F238E27FC236}">
                <a16:creationId xmlns:a16="http://schemas.microsoft.com/office/drawing/2014/main" id="{072512D5-3AFF-5549-9802-D6F9201FB7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324000"/>
            <a:ext cx="1348979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9A5FF5D-3B64-3544-86FD-C0A4825A4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00" y="324000"/>
            <a:ext cx="3333750" cy="24750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FontTx/>
              <a:buNone/>
              <a:defRPr sz="1200" b="1" i="0" cap="all" spc="38" baseline="0">
                <a:solidFill>
                  <a:srgbClr val="005BA9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chapter title</a:t>
            </a:r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495E9CF4-2C85-9D4D-B9ED-FE415689FF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000" y="4766400"/>
            <a:ext cx="2497931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627FBF6-FFC8-9446-8C65-6B43D54CC1CA}" type="datetime1">
              <a:rPr lang="de-AT"/>
              <a:pPr>
                <a:defRPr/>
              </a:pPr>
              <a:t>16.03.2023</a:t>
            </a:fld>
            <a:endParaRPr lang="en-US" dirty="0"/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5DE0FB30-DA9D-9446-A58B-46F3090D80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7971" y="598948"/>
            <a:ext cx="3333750" cy="24750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FontTx/>
              <a:buNone/>
              <a:defRPr sz="1100" b="1" i="0" cap="none" spc="38" baseline="0">
                <a:solidFill>
                  <a:srgbClr val="005BA9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chapter title 2</a:t>
            </a:r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19B58A5E-9342-EE45-8D46-18590A09B68D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327727" y="2288130"/>
            <a:ext cx="3781694" cy="5411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009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55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40EE4B07-BD6D-8941-8F2D-66D9521B74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1999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  <a:endParaRPr lang="en-US" noProof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3940D91-D685-E34C-BADA-ADE8344B0047}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5B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E4548D-16BB-384B-972C-8CD00D1289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1134001"/>
            <a:ext cx="3698801" cy="994172"/>
          </a:xfrm>
        </p:spPr>
        <p:txBody>
          <a:bodyPr anchor="t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  <a:endParaRPr lang="en-US" dirty="0"/>
          </a:p>
        </p:txBody>
      </p:sp>
      <p:sp>
        <p:nvSpPr>
          <p:cNvPr id="9" name="Inhaltsplatzhalter 9">
            <a:extLst>
              <a:ext uri="{FF2B5EF4-FFF2-40B4-BE49-F238E27FC236}">
                <a16:creationId xmlns:a16="http://schemas.microsoft.com/office/drawing/2014/main" id="{A4C65110-8C15-594E-9819-B414E18D69A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4000" y="2967882"/>
            <a:ext cx="3746897" cy="17654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70000"/>
              <a:buFont typeface="Wingdings" pitchFamily="2" charset="2"/>
              <a:buChar char="§"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en-US" dirty="0"/>
          </a:p>
        </p:txBody>
      </p:sp>
      <p:pic>
        <p:nvPicPr>
          <p:cNvPr id="12" name="Grafik 7">
            <a:extLst>
              <a:ext uri="{FF2B5EF4-FFF2-40B4-BE49-F238E27FC236}">
                <a16:creationId xmlns:a16="http://schemas.microsoft.com/office/drawing/2014/main" id="{635BEEAB-F23F-0144-99CB-4827B9D562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324000"/>
            <a:ext cx="1348979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940F23D0-0190-7B40-A2BE-40C0ED7DCD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86400" y="324000"/>
            <a:ext cx="3333750" cy="24750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FontTx/>
              <a:buNone/>
              <a:defRPr sz="1200" b="1" i="0" cap="all" spc="38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chapter title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DB212804-9FB2-D04A-B919-002AD3EC47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7971" y="598948"/>
            <a:ext cx="3333750" cy="24750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FontTx/>
              <a:buNone/>
              <a:defRPr sz="1100" b="1" i="0" cap="none" spc="38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chapter title 2</a:t>
            </a: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312C2789-507C-A045-B13A-6C25A018685F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324000" y="2159038"/>
            <a:ext cx="3720875" cy="5411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en-US" dirty="0"/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D4968EDF-2B46-5B43-A717-AAF40F02FE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000" y="4766400"/>
            <a:ext cx="2497931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627FBF6-FFC8-9446-8C65-6B43D54CC1CA}" type="datetime1">
              <a:rPr lang="de-AT"/>
              <a:pPr>
                <a:defRPr/>
              </a:pPr>
              <a:t>16.03.2023</a:t>
            </a:fld>
            <a:endParaRPr lang="en-US" dirty="0"/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9071AF4D-2C1E-474D-B1A5-F86A04276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10450" y="4767263"/>
            <a:ext cx="2416969" cy="273844"/>
          </a:xfrm>
        </p:spPr>
        <p:txBody>
          <a:bodyPr/>
          <a:lstStyle>
            <a:lvl1pPr>
              <a:defRPr>
                <a:solidFill>
                  <a:srgbClr val="005BA9"/>
                </a:solidFill>
              </a:defRPr>
            </a:lvl1pPr>
          </a:lstStyle>
          <a:p>
            <a:pPr>
              <a:defRPr/>
            </a:pPr>
            <a:fld id="{2C68E080-7D77-B543-B0EA-635CA4FBEC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80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55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69D2566-8CD2-2348-B55F-9E37285AEDD3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05B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Grafik 7">
            <a:extLst>
              <a:ext uri="{FF2B5EF4-FFF2-40B4-BE49-F238E27FC236}">
                <a16:creationId xmlns:a16="http://schemas.microsoft.com/office/drawing/2014/main" id="{31A45A03-14C6-704E-B1BA-8D3B49970F4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4" t="13167" r="19196" b="12664"/>
          <a:stretch/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CE4548D-16BB-384B-972C-8CD00D1289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1" y="1350001"/>
            <a:ext cx="3894268" cy="900000"/>
          </a:xfrm>
        </p:spPr>
        <p:txBody>
          <a:bodyPr anchor="t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  <a:endParaRPr lang="en-US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AA9D0696-85C9-BD44-8F74-437B50666FD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24000" y="4767263"/>
            <a:ext cx="2394347" cy="273844"/>
          </a:xfrm>
        </p:spPr>
        <p:txBody>
          <a:bodyPr/>
          <a:lstStyle>
            <a:lvl1pPr>
              <a:defRPr>
                <a:solidFill>
                  <a:srgbClr val="005BA9"/>
                </a:solidFill>
              </a:defRPr>
            </a:lvl1pPr>
          </a:lstStyle>
          <a:p>
            <a:pPr>
              <a:defRPr/>
            </a:pPr>
            <a:fld id="{7DED24E7-59BC-7749-BC19-8C63A87C5938}" type="datetime1">
              <a:rPr lang="de-AT"/>
              <a:pPr>
                <a:defRPr/>
              </a:pPr>
              <a:t>16.03.2023</a:t>
            </a:fld>
            <a:endParaRPr lang="en-US" dirty="0"/>
          </a:p>
        </p:txBody>
      </p:sp>
      <p:pic>
        <p:nvPicPr>
          <p:cNvPr id="12" name="Grafik 7">
            <a:extLst>
              <a:ext uri="{FF2B5EF4-FFF2-40B4-BE49-F238E27FC236}">
                <a16:creationId xmlns:a16="http://schemas.microsoft.com/office/drawing/2014/main" id="{3E1B740B-B72D-3C46-83D6-40348D3D7D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324000"/>
            <a:ext cx="1348979" cy="24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05E3CCA8-DD7F-CA45-853A-AAC580369B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324000"/>
            <a:ext cx="3333750" cy="24750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FontTx/>
              <a:buNone/>
              <a:defRPr sz="1200" b="1" i="0" cap="all" spc="38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chapter title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BB24527A-BFB6-374C-AA81-7812D46865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4000" y="1350000"/>
            <a:ext cx="3541971" cy="3263504"/>
          </a:xfrm>
          <a:prstGeom prst="rect">
            <a:avLst/>
          </a:prstGeom>
        </p:spPr>
        <p:txBody>
          <a:bodyPr anchor="t" anchorCtr="0"/>
          <a:lstStyle>
            <a:lvl1pPr marL="144000" indent="-144000">
              <a:buClr>
                <a:srgbClr val="005BA9"/>
              </a:buClr>
              <a:buSzPct val="70000"/>
              <a:buFont typeface="Wingdings" pitchFamily="2" charset="2"/>
              <a:buChar char="§"/>
              <a:tabLst/>
              <a:defRPr sz="1800">
                <a:solidFill>
                  <a:schemeClr val="tx1"/>
                </a:solidFill>
              </a:defRPr>
            </a:lvl1pPr>
            <a:lvl2pPr>
              <a:buClr>
                <a:srgbClr val="005BA9"/>
              </a:buClr>
              <a:defRPr/>
            </a:lvl2pPr>
            <a:lvl3pPr>
              <a:buClr>
                <a:srgbClr val="005BA9"/>
              </a:buClr>
              <a:defRPr/>
            </a:lvl3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en-US" dirty="0"/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A96991CE-0121-2C4D-BB58-F61697E9DC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7971" y="598948"/>
            <a:ext cx="3333750" cy="24750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FontTx/>
              <a:buNone/>
              <a:defRPr sz="1100" b="1" i="0" cap="none" spc="38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chapter title 2</a:t>
            </a:r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9D963314-0223-FE4F-AFCD-7687AD3700C2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4942757" y="2298887"/>
            <a:ext cx="3932301" cy="5411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en-US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348C975D-F019-974F-A7F1-B1A463547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10450" y="4767263"/>
            <a:ext cx="241696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C68E080-7D77-B543-B0EA-635CA4FBEC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87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40EE4B07-BD6D-8941-8F2D-66D9521B74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876300"/>
            <a:ext cx="4572000" cy="426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69D2566-8CD2-2348-B55F-9E37285AEDD3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05B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Grafik 7">
            <a:extLst>
              <a:ext uri="{FF2B5EF4-FFF2-40B4-BE49-F238E27FC236}">
                <a16:creationId xmlns:a16="http://schemas.microsoft.com/office/drawing/2014/main" id="{31A45A03-14C6-704E-B1BA-8D3B49970F4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4" t="13167" r="19226" b="12664"/>
          <a:stretch/>
        </p:blipFill>
        <p:spPr bwMode="auto">
          <a:xfrm>
            <a:off x="4572000" y="0"/>
            <a:ext cx="4562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CE4548D-16BB-384B-972C-8CD00D1289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8600" y="1848373"/>
            <a:ext cx="3698801" cy="900000"/>
          </a:xfrm>
        </p:spPr>
        <p:txBody>
          <a:bodyPr anchor="t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  <a:endParaRPr lang="en-US" dirty="0"/>
          </a:p>
        </p:txBody>
      </p:sp>
      <p:pic>
        <p:nvPicPr>
          <p:cNvPr id="12" name="Grafik 7">
            <a:extLst>
              <a:ext uri="{FF2B5EF4-FFF2-40B4-BE49-F238E27FC236}">
                <a16:creationId xmlns:a16="http://schemas.microsoft.com/office/drawing/2014/main" id="{3E1B740B-B72D-3C46-83D6-40348D3D7D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324000"/>
            <a:ext cx="1348979" cy="24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05E3CCA8-DD7F-CA45-853A-AAC580369B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324000"/>
            <a:ext cx="3333750" cy="24750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FontTx/>
              <a:buNone/>
              <a:defRPr sz="1200" b="1" i="0" cap="all" spc="38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chapter title</a:t>
            </a:r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C6F47189-92F7-F840-8C6D-0BAA038DA27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24000" y="4766400"/>
            <a:ext cx="2394347" cy="273844"/>
          </a:xfrm>
        </p:spPr>
        <p:txBody>
          <a:bodyPr/>
          <a:lstStyle>
            <a:lvl1pPr>
              <a:defRPr>
                <a:solidFill>
                  <a:srgbClr val="005BA9"/>
                </a:solidFill>
              </a:defRPr>
            </a:lvl1pPr>
          </a:lstStyle>
          <a:p>
            <a:pPr>
              <a:defRPr/>
            </a:pPr>
            <a:fld id="{7DED24E7-59BC-7749-BC19-8C63A87C5938}" type="datetime1">
              <a:rPr lang="de-AT"/>
              <a:pPr>
                <a:defRPr/>
              </a:pPr>
              <a:t>16.03.2023</a:t>
            </a:fld>
            <a:endParaRPr lang="en-US" dirty="0"/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6C180F83-3CB8-C343-A635-E4311C1885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7971" y="598948"/>
            <a:ext cx="3333750" cy="24750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FontTx/>
              <a:buNone/>
              <a:defRPr sz="1100" b="1" i="0" cap="none" spc="38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chapter title 2</a:t>
            </a: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1A0D448C-4EA9-4946-8FE4-955860953A72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5007304" y="2782979"/>
            <a:ext cx="3727906" cy="5411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en-US" dirty="0"/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22936EF0-7500-D845-8FCD-30BA3ECDB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10450" y="4767263"/>
            <a:ext cx="241696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C68E080-7D77-B543-B0EA-635CA4FBEC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129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69D2566-8CD2-2348-B55F-9E37285AEDD3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05B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AA9D0696-85C9-BD44-8F74-437B50666FD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24000" y="4767263"/>
            <a:ext cx="2394347" cy="273844"/>
          </a:xfrm>
        </p:spPr>
        <p:txBody>
          <a:bodyPr/>
          <a:lstStyle>
            <a:lvl1pPr>
              <a:defRPr>
                <a:solidFill>
                  <a:srgbClr val="005BA9"/>
                </a:solidFill>
              </a:defRPr>
            </a:lvl1pPr>
          </a:lstStyle>
          <a:p>
            <a:pPr>
              <a:defRPr/>
            </a:pPr>
            <a:fld id="{7DED24E7-59BC-7749-BC19-8C63A87C5938}" type="datetime1">
              <a:rPr lang="de-AT"/>
              <a:pPr>
                <a:defRPr/>
              </a:pPr>
              <a:t>16.03.2023</a:t>
            </a:fld>
            <a:endParaRPr lang="en-US" dirty="0"/>
          </a:p>
        </p:txBody>
      </p:sp>
      <p:pic>
        <p:nvPicPr>
          <p:cNvPr id="12" name="Grafik 7">
            <a:extLst>
              <a:ext uri="{FF2B5EF4-FFF2-40B4-BE49-F238E27FC236}">
                <a16:creationId xmlns:a16="http://schemas.microsoft.com/office/drawing/2014/main" id="{3E1B740B-B72D-3C46-83D6-40348D3D7D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324000"/>
            <a:ext cx="1348979" cy="24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05E3CCA8-DD7F-CA45-853A-AAC580369B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324000"/>
            <a:ext cx="3333750" cy="24750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FontTx/>
              <a:buNone/>
              <a:defRPr sz="1200" b="1" i="0" cap="all" spc="38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chapter title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BB24527A-BFB6-374C-AA81-7812D46865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4000" y="1350000"/>
            <a:ext cx="3541971" cy="3263504"/>
          </a:xfrm>
          <a:prstGeom prst="rect">
            <a:avLst/>
          </a:prstGeom>
        </p:spPr>
        <p:txBody>
          <a:bodyPr anchor="t" anchorCtr="0"/>
          <a:lstStyle>
            <a:lvl1pPr marL="180975" indent="-180975">
              <a:buClr>
                <a:srgbClr val="005BA9"/>
              </a:buClr>
              <a:buSzPct val="70000"/>
              <a:buFont typeface="Wingdings" pitchFamily="2" charset="2"/>
              <a:buChar char="§"/>
              <a:tabLst/>
              <a:defRPr sz="1800">
                <a:solidFill>
                  <a:schemeClr val="tx1"/>
                </a:solidFill>
              </a:defRPr>
            </a:lvl1pPr>
            <a:lvl2pPr>
              <a:buClr>
                <a:srgbClr val="005BA9"/>
              </a:buClr>
              <a:defRPr/>
            </a:lvl2pPr>
            <a:lvl3pPr>
              <a:buClr>
                <a:srgbClr val="005BA9"/>
              </a:buClr>
              <a:defRPr/>
            </a:lvl3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en-US" dirty="0"/>
          </a:p>
        </p:txBody>
      </p:sp>
      <p:sp>
        <p:nvSpPr>
          <p:cNvPr id="9" name="Textplatzhalter 11">
            <a:extLst>
              <a:ext uri="{FF2B5EF4-FFF2-40B4-BE49-F238E27FC236}">
                <a16:creationId xmlns:a16="http://schemas.microsoft.com/office/drawing/2014/main" id="{DF87CC3D-0811-254A-A6E6-2C6BA52BA0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7971" y="598948"/>
            <a:ext cx="3333750" cy="247500"/>
          </a:xfrm>
          <a:prstGeom prst="rect">
            <a:avLst/>
          </a:prstGeom>
        </p:spPr>
        <p:txBody>
          <a:bodyPr anchor="t" anchorCtr="0"/>
          <a:lstStyle>
            <a:lvl1pPr marL="0" marR="0" indent="0" algn="r" defTabSz="9144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 sz="1100" b="1" i="0" cap="none" spc="38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chapter title 2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AA408D00-885D-8849-8462-1F5EE1A15F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8600" y="1848373"/>
            <a:ext cx="3698801" cy="900000"/>
          </a:xfrm>
        </p:spPr>
        <p:txBody>
          <a:bodyPr anchor="t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  <a:endParaRPr lang="en-US" dirty="0"/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E14F40D8-89FB-324B-804E-32892B53B425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5007304" y="2782979"/>
            <a:ext cx="3727906" cy="5411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en-US" dirty="0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930F331D-ADEB-3046-95B2-96F9D745F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10450" y="4767263"/>
            <a:ext cx="241696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C68E080-7D77-B543-B0EA-635CA4FBEC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9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>
            <a:extLst>
              <a:ext uri="{FF2B5EF4-FFF2-40B4-BE49-F238E27FC236}">
                <a16:creationId xmlns:a16="http://schemas.microsoft.com/office/drawing/2014/main" id="{33955A96-42DD-AB43-BF96-32C2FB6157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  <a:endParaRPr lang="en-US" alt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02311D-CFD8-B44A-8D97-10DA49BF4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EACF90-3180-C549-973B-AC577738392D}" type="datetime1">
              <a:rPr lang="de-AT"/>
              <a:pPr>
                <a:defRPr/>
              </a:pPr>
              <a:t>16.03.2023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3E6F13-DCF3-C745-8795-80C46C8F72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C85B77-6A03-7445-8AF8-DA7225F35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9C5972-FFAE-5A49-9A01-8751ADDD3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85EA56C-8F4D-7248-80B7-4FF298355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
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8" r:id="rId4"/>
    <p:sldLayoutId id="2147483834" r:id="rId5"/>
    <p:sldLayoutId id="2147483819" r:id="rId6"/>
    <p:sldLayoutId id="2147483833" r:id="rId7"/>
    <p:sldLayoutId id="2147483820" r:id="rId8"/>
    <p:sldLayoutId id="2147483835" r:id="rId9"/>
    <p:sldLayoutId id="2147483821" r:id="rId10"/>
    <p:sldLayoutId id="2147483815" r:id="rId11"/>
    <p:sldLayoutId id="2147483816" r:id="rId12"/>
    <p:sldLayoutId id="2147483817" r:id="rId13"/>
    <p:sldLayoutId id="2147483822" r:id="rId14"/>
    <p:sldLayoutId id="2147483823" r:id="rId15"/>
    <p:sldLayoutId id="2147483824" r:id="rId16"/>
    <p:sldLayoutId id="2147483825" r:id="rId17"/>
    <p:sldLayoutId id="2147483826" r:id="rId18"/>
    <p:sldLayoutId id="2147483827" r:id="rId19"/>
    <p:sldLayoutId id="2147483836" r:id="rId20"/>
    <p:sldLayoutId id="2147483828" r:id="rId21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lack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lack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lack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lack" panose="020B060402020202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lack" panose="020B060402020202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lack" panose="020B060402020202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lack" panose="020B060402020202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lack" panose="020B0604020202020204" pitchFamily="34" charset="0"/>
        </a:defRPr>
      </a:lvl9pPr>
    </p:titleStyle>
    <p:bodyStyle>
      <a:lvl1pPr marL="144000" indent="-14400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ClrTx/>
        <a:buSzPct val="70000"/>
        <a:buFont typeface="Wingdings" pitchFamily="2" charset="2"/>
        <a:buChar char="§"/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SzPct val="70000"/>
        <a:buFont typeface="Wingdings" pitchFamily="2" charset="2"/>
        <a:buChar char="§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SzPct val="70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SzPct val="70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SzPct val="70000"/>
        <a:buFont typeface="Wingdings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38.sv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57.png"/><Relationship Id="rId21" Type="http://schemas.openxmlformats.org/officeDocument/2006/relationships/image" Target="../media/image28.svg"/><Relationship Id="rId7" Type="http://schemas.openxmlformats.org/officeDocument/2006/relationships/image" Target="../media/image61.png"/><Relationship Id="rId12" Type="http://schemas.openxmlformats.org/officeDocument/2006/relationships/image" Target="../media/image37.png"/><Relationship Id="rId17" Type="http://schemas.openxmlformats.org/officeDocument/2006/relationships/image" Target="../media/image24.svg"/><Relationship Id="rId25" Type="http://schemas.openxmlformats.org/officeDocument/2006/relationships/image" Target="../media/image32.svg"/><Relationship Id="rId2" Type="http://schemas.openxmlformats.org/officeDocument/2006/relationships/image" Target="../media/image56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24" Type="http://schemas.openxmlformats.org/officeDocument/2006/relationships/image" Target="../media/image31.png"/><Relationship Id="rId5" Type="http://schemas.openxmlformats.org/officeDocument/2006/relationships/image" Target="../media/image59.png"/><Relationship Id="rId15" Type="http://schemas.openxmlformats.org/officeDocument/2006/relationships/image" Target="../media/image8.svg"/><Relationship Id="rId23" Type="http://schemas.openxmlformats.org/officeDocument/2006/relationships/image" Target="../media/image30.svg"/><Relationship Id="rId10" Type="http://schemas.openxmlformats.org/officeDocument/2006/relationships/image" Target="../media/image64.png"/><Relationship Id="rId19" Type="http://schemas.openxmlformats.org/officeDocument/2006/relationships/image" Target="../media/image26.sv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7.png"/><Relationship Id="rId22" Type="http://schemas.openxmlformats.org/officeDocument/2006/relationships/image" Target="../media/image29.png"/><Relationship Id="rId27" Type="http://schemas.openxmlformats.org/officeDocument/2006/relationships/image" Target="../media/image34.sv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5.png"/><Relationship Id="rId18" Type="http://schemas.openxmlformats.org/officeDocument/2006/relationships/image" Target="../media/image60.png"/><Relationship Id="rId26" Type="http://schemas.openxmlformats.org/officeDocument/2006/relationships/image" Target="../media/image7.png"/><Relationship Id="rId39" Type="http://schemas.openxmlformats.org/officeDocument/2006/relationships/image" Target="../media/image34.svg"/><Relationship Id="rId21" Type="http://schemas.openxmlformats.org/officeDocument/2006/relationships/image" Target="../media/image77.png"/><Relationship Id="rId34" Type="http://schemas.openxmlformats.org/officeDocument/2006/relationships/image" Target="../media/image29.png"/><Relationship Id="rId7" Type="http://schemas.openxmlformats.org/officeDocument/2006/relationships/image" Target="../media/image70.png"/><Relationship Id="rId12" Type="http://schemas.openxmlformats.org/officeDocument/2006/relationships/image" Target="../media/image74.png"/><Relationship Id="rId17" Type="http://schemas.openxmlformats.org/officeDocument/2006/relationships/image" Target="../media/image59.png"/><Relationship Id="rId25" Type="http://schemas.openxmlformats.org/officeDocument/2006/relationships/image" Target="../media/image38.svg"/><Relationship Id="rId33" Type="http://schemas.openxmlformats.org/officeDocument/2006/relationships/image" Target="../media/image28.svg"/><Relationship Id="rId38" Type="http://schemas.openxmlformats.org/officeDocument/2006/relationships/image" Target="../media/image33.png"/><Relationship Id="rId2" Type="http://schemas.openxmlformats.org/officeDocument/2006/relationships/image" Target="../media/image56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24.sv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9.png"/><Relationship Id="rId11" Type="http://schemas.openxmlformats.org/officeDocument/2006/relationships/image" Target="../media/image73.png"/><Relationship Id="rId24" Type="http://schemas.openxmlformats.org/officeDocument/2006/relationships/image" Target="../media/image37.png"/><Relationship Id="rId32" Type="http://schemas.openxmlformats.org/officeDocument/2006/relationships/image" Target="../media/image27.png"/><Relationship Id="rId37" Type="http://schemas.openxmlformats.org/officeDocument/2006/relationships/image" Target="../media/image32.svg"/><Relationship Id="rId5" Type="http://schemas.openxmlformats.org/officeDocument/2006/relationships/image" Target="../media/image68.png"/><Relationship Id="rId15" Type="http://schemas.openxmlformats.org/officeDocument/2006/relationships/image" Target="../media/image57.png"/><Relationship Id="rId23" Type="http://schemas.openxmlformats.org/officeDocument/2006/relationships/image" Target="../media/image64.png"/><Relationship Id="rId28" Type="http://schemas.openxmlformats.org/officeDocument/2006/relationships/image" Target="../media/image23.png"/><Relationship Id="rId36" Type="http://schemas.openxmlformats.org/officeDocument/2006/relationships/image" Target="../media/image31.png"/><Relationship Id="rId10" Type="http://schemas.openxmlformats.org/officeDocument/2006/relationships/image" Target="../media/image65.png"/><Relationship Id="rId19" Type="http://schemas.openxmlformats.org/officeDocument/2006/relationships/image" Target="../media/image61.png"/><Relationship Id="rId31" Type="http://schemas.openxmlformats.org/officeDocument/2006/relationships/image" Target="../media/image26.sv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6.png"/><Relationship Id="rId22" Type="http://schemas.openxmlformats.org/officeDocument/2006/relationships/image" Target="../media/image63.png"/><Relationship Id="rId27" Type="http://schemas.openxmlformats.org/officeDocument/2006/relationships/image" Target="../media/image8.svg"/><Relationship Id="rId30" Type="http://schemas.openxmlformats.org/officeDocument/2006/relationships/image" Target="../media/image25.png"/><Relationship Id="rId35" Type="http://schemas.openxmlformats.org/officeDocument/2006/relationships/image" Target="../media/image30.svg"/><Relationship Id="rId8" Type="http://schemas.openxmlformats.org/officeDocument/2006/relationships/image" Target="../media/image71.jpeg"/><Relationship Id="rId3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13" Type="http://schemas.openxmlformats.org/officeDocument/2006/relationships/image" Target="../media/image38.sv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79.png"/><Relationship Id="rId21" Type="http://schemas.openxmlformats.org/officeDocument/2006/relationships/image" Target="../media/image28.svg"/><Relationship Id="rId7" Type="http://schemas.openxmlformats.org/officeDocument/2006/relationships/chart" Target="../charts/chart1.xml"/><Relationship Id="rId12" Type="http://schemas.openxmlformats.org/officeDocument/2006/relationships/image" Target="../media/image37.png"/><Relationship Id="rId17" Type="http://schemas.openxmlformats.org/officeDocument/2006/relationships/image" Target="../media/image24.svg"/><Relationship Id="rId25" Type="http://schemas.openxmlformats.org/officeDocument/2006/relationships/image" Target="../media/image32.svg"/><Relationship Id="rId2" Type="http://schemas.openxmlformats.org/officeDocument/2006/relationships/image" Target="../media/image78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1.png"/><Relationship Id="rId11" Type="http://schemas.openxmlformats.org/officeDocument/2006/relationships/image" Target="../media/image82.png"/><Relationship Id="rId24" Type="http://schemas.openxmlformats.org/officeDocument/2006/relationships/image" Target="../media/image31.png"/><Relationship Id="rId5" Type="http://schemas.openxmlformats.org/officeDocument/2006/relationships/image" Target="../media/image60.png"/><Relationship Id="rId15" Type="http://schemas.openxmlformats.org/officeDocument/2006/relationships/image" Target="../media/image8.svg"/><Relationship Id="rId23" Type="http://schemas.openxmlformats.org/officeDocument/2006/relationships/image" Target="../media/image30.svg"/><Relationship Id="rId10" Type="http://schemas.openxmlformats.org/officeDocument/2006/relationships/chart" Target="../charts/chart4.xml"/><Relationship Id="rId19" Type="http://schemas.openxmlformats.org/officeDocument/2006/relationships/image" Target="../media/image26.svg"/><Relationship Id="rId4" Type="http://schemas.openxmlformats.org/officeDocument/2006/relationships/image" Target="../media/image80.png"/><Relationship Id="rId9" Type="http://schemas.openxmlformats.org/officeDocument/2006/relationships/chart" Target="../charts/chart3.xml"/><Relationship Id="rId14" Type="http://schemas.openxmlformats.org/officeDocument/2006/relationships/image" Target="../media/image7.png"/><Relationship Id="rId22" Type="http://schemas.openxmlformats.org/officeDocument/2006/relationships/image" Target="../media/image29.png"/><Relationship Id="rId27" Type="http://schemas.openxmlformats.org/officeDocument/2006/relationships/image" Target="../media/image3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13" Type="http://schemas.openxmlformats.org/officeDocument/2006/relationships/image" Target="../media/image38.sv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79.png"/><Relationship Id="rId21" Type="http://schemas.openxmlformats.org/officeDocument/2006/relationships/image" Target="../media/image28.svg"/><Relationship Id="rId7" Type="http://schemas.openxmlformats.org/officeDocument/2006/relationships/image" Target="../media/image82.png"/><Relationship Id="rId12" Type="http://schemas.openxmlformats.org/officeDocument/2006/relationships/image" Target="../media/image37.png"/><Relationship Id="rId17" Type="http://schemas.openxmlformats.org/officeDocument/2006/relationships/image" Target="../media/image24.svg"/><Relationship Id="rId25" Type="http://schemas.openxmlformats.org/officeDocument/2006/relationships/image" Target="../media/image32.svg"/><Relationship Id="rId2" Type="http://schemas.openxmlformats.org/officeDocument/2006/relationships/image" Target="../media/image78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1.png"/><Relationship Id="rId11" Type="http://schemas.openxmlformats.org/officeDocument/2006/relationships/chart" Target="../charts/chart8.xml"/><Relationship Id="rId24" Type="http://schemas.openxmlformats.org/officeDocument/2006/relationships/image" Target="../media/image31.png"/><Relationship Id="rId5" Type="http://schemas.openxmlformats.org/officeDocument/2006/relationships/image" Target="../media/image60.png"/><Relationship Id="rId15" Type="http://schemas.openxmlformats.org/officeDocument/2006/relationships/image" Target="../media/image8.svg"/><Relationship Id="rId23" Type="http://schemas.openxmlformats.org/officeDocument/2006/relationships/image" Target="../media/image30.svg"/><Relationship Id="rId10" Type="http://schemas.openxmlformats.org/officeDocument/2006/relationships/chart" Target="../charts/chart7.xml"/><Relationship Id="rId19" Type="http://schemas.openxmlformats.org/officeDocument/2006/relationships/image" Target="../media/image26.svg"/><Relationship Id="rId4" Type="http://schemas.openxmlformats.org/officeDocument/2006/relationships/image" Target="../media/image80.png"/><Relationship Id="rId9" Type="http://schemas.openxmlformats.org/officeDocument/2006/relationships/chart" Target="../charts/chart6.xml"/><Relationship Id="rId14" Type="http://schemas.openxmlformats.org/officeDocument/2006/relationships/image" Target="../media/image7.png"/><Relationship Id="rId22" Type="http://schemas.openxmlformats.org/officeDocument/2006/relationships/image" Target="../media/image29.png"/><Relationship Id="rId27" Type="http://schemas.openxmlformats.org/officeDocument/2006/relationships/image" Target="../media/image3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2.svg"/><Relationship Id="rId3" Type="http://schemas.openxmlformats.org/officeDocument/2006/relationships/image" Target="../media/image38.svg"/><Relationship Id="rId7" Type="http://schemas.openxmlformats.org/officeDocument/2006/relationships/image" Target="../media/image26.svg"/><Relationship Id="rId12" Type="http://schemas.openxmlformats.org/officeDocument/2006/relationships/image" Target="../media/image21.png"/><Relationship Id="rId17" Type="http://schemas.openxmlformats.org/officeDocument/2006/relationships/image" Target="../media/image34.svg"/><Relationship Id="rId2" Type="http://schemas.openxmlformats.org/officeDocument/2006/relationships/image" Target="../media/image37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5" Type="http://schemas.openxmlformats.org/officeDocument/2006/relationships/image" Target="../media/image18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26.svg"/><Relationship Id="rId18" Type="http://schemas.openxmlformats.org/officeDocument/2006/relationships/image" Target="../media/image21.png"/><Relationship Id="rId3" Type="http://schemas.openxmlformats.org/officeDocument/2006/relationships/image" Target="../media/image84.svg"/><Relationship Id="rId21" Type="http://schemas.openxmlformats.org/officeDocument/2006/relationships/image" Target="../media/image18.svg"/><Relationship Id="rId7" Type="http://schemas.openxmlformats.org/officeDocument/2006/relationships/image" Target="../media/image88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image" Target="../media/image83.png"/><Relationship Id="rId16" Type="http://schemas.openxmlformats.org/officeDocument/2006/relationships/image" Target="../media/image29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7.png"/><Relationship Id="rId11" Type="http://schemas.openxmlformats.org/officeDocument/2006/relationships/image" Target="../media/image24.svg"/><Relationship Id="rId5" Type="http://schemas.openxmlformats.org/officeDocument/2006/relationships/image" Target="../media/image86.svg"/><Relationship Id="rId15" Type="http://schemas.openxmlformats.org/officeDocument/2006/relationships/image" Target="../media/image28.svg"/><Relationship Id="rId23" Type="http://schemas.openxmlformats.org/officeDocument/2006/relationships/image" Target="../media/image34.svg"/><Relationship Id="rId10" Type="http://schemas.openxmlformats.org/officeDocument/2006/relationships/image" Target="../media/image23.png"/><Relationship Id="rId19" Type="http://schemas.openxmlformats.org/officeDocument/2006/relationships/image" Target="../media/image22.svg"/><Relationship Id="rId4" Type="http://schemas.openxmlformats.org/officeDocument/2006/relationships/image" Target="../media/image85.png"/><Relationship Id="rId9" Type="http://schemas.openxmlformats.org/officeDocument/2006/relationships/image" Target="../media/image38.svg"/><Relationship Id="rId14" Type="http://schemas.openxmlformats.org/officeDocument/2006/relationships/image" Target="../media/image27.png"/><Relationship Id="rId22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2.svg"/><Relationship Id="rId18" Type="http://schemas.openxmlformats.org/officeDocument/2006/relationships/image" Target="../media/image89.png"/><Relationship Id="rId26" Type="http://schemas.openxmlformats.org/officeDocument/2006/relationships/image" Target="../media/image97.png"/><Relationship Id="rId3" Type="http://schemas.openxmlformats.org/officeDocument/2006/relationships/image" Target="../media/image38.svg"/><Relationship Id="rId21" Type="http://schemas.openxmlformats.org/officeDocument/2006/relationships/image" Target="../media/image92.svg"/><Relationship Id="rId7" Type="http://schemas.openxmlformats.org/officeDocument/2006/relationships/image" Target="../media/image26.svg"/><Relationship Id="rId12" Type="http://schemas.openxmlformats.org/officeDocument/2006/relationships/image" Target="../media/image21.png"/><Relationship Id="rId17" Type="http://schemas.openxmlformats.org/officeDocument/2006/relationships/image" Target="../media/image34.svg"/><Relationship Id="rId25" Type="http://schemas.openxmlformats.org/officeDocument/2006/relationships/image" Target="../media/image96.svg"/><Relationship Id="rId2" Type="http://schemas.openxmlformats.org/officeDocument/2006/relationships/image" Target="../media/image37.png"/><Relationship Id="rId16" Type="http://schemas.openxmlformats.org/officeDocument/2006/relationships/image" Target="../media/image33.png"/><Relationship Id="rId20" Type="http://schemas.openxmlformats.org/officeDocument/2006/relationships/image" Target="../media/image9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24" Type="http://schemas.openxmlformats.org/officeDocument/2006/relationships/image" Target="../media/image95.png"/><Relationship Id="rId5" Type="http://schemas.openxmlformats.org/officeDocument/2006/relationships/image" Target="../media/image24.svg"/><Relationship Id="rId15" Type="http://schemas.openxmlformats.org/officeDocument/2006/relationships/image" Target="../media/image18.svg"/><Relationship Id="rId23" Type="http://schemas.openxmlformats.org/officeDocument/2006/relationships/image" Target="../media/image94.svg"/><Relationship Id="rId10" Type="http://schemas.openxmlformats.org/officeDocument/2006/relationships/image" Target="../media/image29.png"/><Relationship Id="rId19" Type="http://schemas.openxmlformats.org/officeDocument/2006/relationships/image" Target="../media/image90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17.png"/><Relationship Id="rId22" Type="http://schemas.openxmlformats.org/officeDocument/2006/relationships/image" Target="../media/image93.png"/><Relationship Id="rId27" Type="http://schemas.openxmlformats.org/officeDocument/2006/relationships/image" Target="../media/image9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2.svg"/><Relationship Id="rId18" Type="http://schemas.openxmlformats.org/officeDocument/2006/relationships/image" Target="../media/image99.png"/><Relationship Id="rId3" Type="http://schemas.openxmlformats.org/officeDocument/2006/relationships/image" Target="../media/image38.svg"/><Relationship Id="rId7" Type="http://schemas.openxmlformats.org/officeDocument/2006/relationships/image" Target="../media/image26.svg"/><Relationship Id="rId12" Type="http://schemas.openxmlformats.org/officeDocument/2006/relationships/image" Target="../media/image21.png"/><Relationship Id="rId17" Type="http://schemas.openxmlformats.org/officeDocument/2006/relationships/image" Target="../media/image34.svg"/><Relationship Id="rId2" Type="http://schemas.openxmlformats.org/officeDocument/2006/relationships/image" Target="../media/image37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5" Type="http://schemas.openxmlformats.org/officeDocument/2006/relationships/image" Target="../media/image18.svg"/><Relationship Id="rId10" Type="http://schemas.openxmlformats.org/officeDocument/2006/relationships/image" Target="../media/image29.png"/><Relationship Id="rId19" Type="http://schemas.openxmlformats.org/officeDocument/2006/relationships/image" Target="../media/image100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2.svg"/><Relationship Id="rId3" Type="http://schemas.openxmlformats.org/officeDocument/2006/relationships/image" Target="../media/image38.svg"/><Relationship Id="rId7" Type="http://schemas.openxmlformats.org/officeDocument/2006/relationships/image" Target="../media/image26.svg"/><Relationship Id="rId12" Type="http://schemas.openxmlformats.org/officeDocument/2006/relationships/image" Target="../media/image21.png"/><Relationship Id="rId17" Type="http://schemas.openxmlformats.org/officeDocument/2006/relationships/image" Target="../media/image20.svg"/><Relationship Id="rId2" Type="http://schemas.openxmlformats.org/officeDocument/2006/relationships/image" Target="../media/image37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5" Type="http://schemas.openxmlformats.org/officeDocument/2006/relationships/image" Target="../media/image32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svg"/><Relationship Id="rId13" Type="http://schemas.openxmlformats.org/officeDocument/2006/relationships/image" Target="../media/image25.png"/><Relationship Id="rId18" Type="http://schemas.openxmlformats.org/officeDocument/2006/relationships/image" Target="../media/image30.svg"/><Relationship Id="rId3" Type="http://schemas.openxmlformats.org/officeDocument/2006/relationships/image" Target="../media/image102.svg"/><Relationship Id="rId21" Type="http://schemas.openxmlformats.org/officeDocument/2006/relationships/image" Target="../media/image31.png"/><Relationship Id="rId7" Type="http://schemas.openxmlformats.org/officeDocument/2006/relationships/image" Target="../media/image106.png"/><Relationship Id="rId12" Type="http://schemas.openxmlformats.org/officeDocument/2006/relationships/image" Target="../media/image24.svg"/><Relationship Id="rId17" Type="http://schemas.openxmlformats.org/officeDocument/2006/relationships/image" Target="../media/image29.png"/><Relationship Id="rId2" Type="http://schemas.openxmlformats.org/officeDocument/2006/relationships/image" Target="../media/image101.png"/><Relationship Id="rId16" Type="http://schemas.openxmlformats.org/officeDocument/2006/relationships/image" Target="../media/image28.sv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5.svg"/><Relationship Id="rId11" Type="http://schemas.openxmlformats.org/officeDocument/2006/relationships/image" Target="../media/image23.png"/><Relationship Id="rId24" Type="http://schemas.openxmlformats.org/officeDocument/2006/relationships/image" Target="../media/image20.svg"/><Relationship Id="rId5" Type="http://schemas.openxmlformats.org/officeDocument/2006/relationships/image" Target="../media/image104.png"/><Relationship Id="rId15" Type="http://schemas.openxmlformats.org/officeDocument/2006/relationships/image" Target="../media/image27.png"/><Relationship Id="rId23" Type="http://schemas.openxmlformats.org/officeDocument/2006/relationships/image" Target="../media/image19.png"/><Relationship Id="rId10" Type="http://schemas.openxmlformats.org/officeDocument/2006/relationships/image" Target="../media/image38.svg"/><Relationship Id="rId19" Type="http://schemas.openxmlformats.org/officeDocument/2006/relationships/image" Target="../media/image21.png"/><Relationship Id="rId4" Type="http://schemas.openxmlformats.org/officeDocument/2006/relationships/image" Target="../media/image103.jpeg"/><Relationship Id="rId9" Type="http://schemas.openxmlformats.org/officeDocument/2006/relationships/image" Target="../media/image37.png"/><Relationship Id="rId14" Type="http://schemas.openxmlformats.org/officeDocument/2006/relationships/image" Target="../media/image26.svg"/><Relationship Id="rId22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18" Type="http://schemas.openxmlformats.org/officeDocument/2006/relationships/image" Target="../media/image19.png"/><Relationship Id="rId3" Type="http://schemas.openxmlformats.org/officeDocument/2006/relationships/image" Target="../media/image109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17" Type="http://schemas.openxmlformats.org/officeDocument/2006/relationships/image" Target="../media/image32.svg"/><Relationship Id="rId2" Type="http://schemas.openxmlformats.org/officeDocument/2006/relationships/image" Target="../media/image108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38.svg"/><Relationship Id="rId15" Type="http://schemas.openxmlformats.org/officeDocument/2006/relationships/image" Target="../media/image22.svg"/><Relationship Id="rId10" Type="http://schemas.openxmlformats.org/officeDocument/2006/relationships/image" Target="../media/image27.png"/><Relationship Id="rId19" Type="http://schemas.openxmlformats.org/officeDocument/2006/relationships/image" Target="../media/image20.svg"/><Relationship Id="rId4" Type="http://schemas.openxmlformats.org/officeDocument/2006/relationships/image" Target="../media/image37.png"/><Relationship Id="rId9" Type="http://schemas.openxmlformats.org/officeDocument/2006/relationships/image" Target="../media/image26.svg"/><Relationship Id="rId1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18" Type="http://schemas.openxmlformats.org/officeDocument/2006/relationships/image" Target="../media/image31.png"/><Relationship Id="rId3" Type="http://schemas.openxmlformats.org/officeDocument/2006/relationships/image" Target="../media/image111.svg"/><Relationship Id="rId21" Type="http://schemas.openxmlformats.org/officeDocument/2006/relationships/image" Target="../media/image20.svg"/><Relationship Id="rId7" Type="http://schemas.openxmlformats.org/officeDocument/2006/relationships/image" Target="../media/image38.svg"/><Relationship Id="rId12" Type="http://schemas.openxmlformats.org/officeDocument/2006/relationships/image" Target="../media/image27.png"/><Relationship Id="rId17" Type="http://schemas.openxmlformats.org/officeDocument/2006/relationships/image" Target="../media/image22.svg"/><Relationship Id="rId2" Type="http://schemas.openxmlformats.org/officeDocument/2006/relationships/image" Target="../media/image110.png"/><Relationship Id="rId16" Type="http://schemas.openxmlformats.org/officeDocument/2006/relationships/image" Target="../media/image21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7.png"/><Relationship Id="rId11" Type="http://schemas.openxmlformats.org/officeDocument/2006/relationships/image" Target="../media/image26.svg"/><Relationship Id="rId5" Type="http://schemas.openxmlformats.org/officeDocument/2006/relationships/image" Target="../media/image113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19" Type="http://schemas.openxmlformats.org/officeDocument/2006/relationships/image" Target="../media/image32.svg"/><Relationship Id="rId4" Type="http://schemas.openxmlformats.org/officeDocument/2006/relationships/image" Target="../media/image112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1.png"/><Relationship Id="rId18" Type="http://schemas.openxmlformats.org/officeDocument/2006/relationships/image" Target="../media/image10.svg"/><Relationship Id="rId3" Type="http://schemas.openxmlformats.org/officeDocument/2006/relationships/image" Target="../media/image37.png"/><Relationship Id="rId7" Type="http://schemas.openxmlformats.org/officeDocument/2006/relationships/image" Target="../media/image27.png"/><Relationship Id="rId12" Type="http://schemas.openxmlformats.org/officeDocument/2006/relationships/image" Target="../media/image22.svg"/><Relationship Id="rId17" Type="http://schemas.openxmlformats.org/officeDocument/2006/relationships/image" Target="../media/image9.png"/><Relationship Id="rId2" Type="http://schemas.openxmlformats.org/officeDocument/2006/relationships/chart" Target="../charts/chart9.xml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svg"/><Relationship Id="rId11" Type="http://schemas.openxmlformats.org/officeDocument/2006/relationships/image" Target="../media/image21.png"/><Relationship Id="rId5" Type="http://schemas.openxmlformats.org/officeDocument/2006/relationships/image" Target="../media/image25.png"/><Relationship Id="rId15" Type="http://schemas.openxmlformats.org/officeDocument/2006/relationships/image" Target="../media/image33.png"/><Relationship Id="rId10" Type="http://schemas.openxmlformats.org/officeDocument/2006/relationships/image" Target="../media/image30.svg"/><Relationship Id="rId4" Type="http://schemas.openxmlformats.org/officeDocument/2006/relationships/image" Target="../media/image38.svg"/><Relationship Id="rId9" Type="http://schemas.openxmlformats.org/officeDocument/2006/relationships/image" Target="../media/image29.png"/><Relationship Id="rId14" Type="http://schemas.openxmlformats.org/officeDocument/2006/relationships/image" Target="../media/image32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4.svg"/><Relationship Id="rId3" Type="http://schemas.openxmlformats.org/officeDocument/2006/relationships/image" Target="../media/image38.svg"/><Relationship Id="rId7" Type="http://schemas.openxmlformats.org/officeDocument/2006/relationships/image" Target="../media/image30.svg"/><Relationship Id="rId12" Type="http://schemas.openxmlformats.org/officeDocument/2006/relationships/image" Target="../media/image33.png"/><Relationship Id="rId17" Type="http://schemas.openxmlformats.org/officeDocument/2006/relationships/image" Target="../media/image12.svg"/><Relationship Id="rId2" Type="http://schemas.openxmlformats.org/officeDocument/2006/relationships/image" Target="../media/image37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9.png"/><Relationship Id="rId11" Type="http://schemas.openxmlformats.org/officeDocument/2006/relationships/image" Target="../media/image32.svg"/><Relationship Id="rId5" Type="http://schemas.openxmlformats.org/officeDocument/2006/relationships/image" Target="../media/image28.svg"/><Relationship Id="rId15" Type="http://schemas.openxmlformats.org/officeDocument/2006/relationships/image" Target="../media/image24.sv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22.svg"/><Relationship Id="rId1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4.svg"/><Relationship Id="rId3" Type="http://schemas.openxmlformats.org/officeDocument/2006/relationships/image" Target="../media/image38.svg"/><Relationship Id="rId7" Type="http://schemas.openxmlformats.org/officeDocument/2006/relationships/image" Target="../media/image30.svg"/><Relationship Id="rId12" Type="http://schemas.openxmlformats.org/officeDocument/2006/relationships/image" Target="../media/image33.png"/><Relationship Id="rId17" Type="http://schemas.openxmlformats.org/officeDocument/2006/relationships/image" Target="../media/image12.svg"/><Relationship Id="rId2" Type="http://schemas.openxmlformats.org/officeDocument/2006/relationships/image" Target="../media/image37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9.png"/><Relationship Id="rId11" Type="http://schemas.openxmlformats.org/officeDocument/2006/relationships/image" Target="../media/image32.svg"/><Relationship Id="rId5" Type="http://schemas.openxmlformats.org/officeDocument/2006/relationships/image" Target="../media/image28.svg"/><Relationship Id="rId15" Type="http://schemas.openxmlformats.org/officeDocument/2006/relationships/image" Target="../media/image24.sv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22.svg"/><Relationship Id="rId1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3.png"/><Relationship Id="rId18" Type="http://schemas.openxmlformats.org/officeDocument/2006/relationships/image" Target="../media/image12.svg"/><Relationship Id="rId3" Type="http://schemas.openxmlformats.org/officeDocument/2006/relationships/image" Target="../media/image37.png"/><Relationship Id="rId7" Type="http://schemas.openxmlformats.org/officeDocument/2006/relationships/image" Target="../media/image29.png"/><Relationship Id="rId12" Type="http://schemas.openxmlformats.org/officeDocument/2006/relationships/image" Target="../media/image32.svg"/><Relationship Id="rId17" Type="http://schemas.openxmlformats.org/officeDocument/2006/relationships/image" Target="../media/image11.png"/><Relationship Id="rId2" Type="http://schemas.openxmlformats.org/officeDocument/2006/relationships/chart" Target="../charts/chart10.xml"/><Relationship Id="rId16" Type="http://schemas.openxmlformats.org/officeDocument/2006/relationships/image" Target="../media/image24.sv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svg"/><Relationship Id="rId11" Type="http://schemas.openxmlformats.org/officeDocument/2006/relationships/image" Target="../media/image31.png"/><Relationship Id="rId5" Type="http://schemas.openxmlformats.org/officeDocument/2006/relationships/image" Target="../media/image27.png"/><Relationship Id="rId15" Type="http://schemas.openxmlformats.org/officeDocument/2006/relationships/image" Target="../media/image23.png"/><Relationship Id="rId10" Type="http://schemas.openxmlformats.org/officeDocument/2006/relationships/image" Target="../media/image22.svg"/><Relationship Id="rId4" Type="http://schemas.openxmlformats.org/officeDocument/2006/relationships/image" Target="../media/image38.svg"/><Relationship Id="rId9" Type="http://schemas.openxmlformats.org/officeDocument/2006/relationships/image" Target="../media/image21.png"/><Relationship Id="rId14" Type="http://schemas.openxmlformats.org/officeDocument/2006/relationships/image" Target="../media/image34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4.svg"/><Relationship Id="rId3" Type="http://schemas.openxmlformats.org/officeDocument/2006/relationships/image" Target="../media/image38.svg"/><Relationship Id="rId7" Type="http://schemas.openxmlformats.org/officeDocument/2006/relationships/image" Target="../media/image30.svg"/><Relationship Id="rId12" Type="http://schemas.openxmlformats.org/officeDocument/2006/relationships/image" Target="../media/image33.png"/><Relationship Id="rId17" Type="http://schemas.openxmlformats.org/officeDocument/2006/relationships/image" Target="../media/image12.svg"/><Relationship Id="rId2" Type="http://schemas.openxmlformats.org/officeDocument/2006/relationships/image" Target="../media/image37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9.png"/><Relationship Id="rId11" Type="http://schemas.openxmlformats.org/officeDocument/2006/relationships/image" Target="../media/image32.svg"/><Relationship Id="rId5" Type="http://schemas.openxmlformats.org/officeDocument/2006/relationships/image" Target="../media/image28.svg"/><Relationship Id="rId15" Type="http://schemas.openxmlformats.org/officeDocument/2006/relationships/image" Target="../media/image24.sv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22.svg"/><Relationship Id="rId1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4.svg"/><Relationship Id="rId3" Type="http://schemas.openxmlformats.org/officeDocument/2006/relationships/image" Target="../media/image38.svg"/><Relationship Id="rId7" Type="http://schemas.openxmlformats.org/officeDocument/2006/relationships/image" Target="../media/image30.svg"/><Relationship Id="rId12" Type="http://schemas.openxmlformats.org/officeDocument/2006/relationships/image" Target="../media/image33.png"/><Relationship Id="rId17" Type="http://schemas.openxmlformats.org/officeDocument/2006/relationships/image" Target="../media/image12.svg"/><Relationship Id="rId2" Type="http://schemas.openxmlformats.org/officeDocument/2006/relationships/image" Target="../media/image37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9.png"/><Relationship Id="rId11" Type="http://schemas.openxmlformats.org/officeDocument/2006/relationships/image" Target="../media/image32.svg"/><Relationship Id="rId5" Type="http://schemas.openxmlformats.org/officeDocument/2006/relationships/image" Target="../media/image28.svg"/><Relationship Id="rId15" Type="http://schemas.openxmlformats.org/officeDocument/2006/relationships/image" Target="../media/image24.sv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22.svg"/><Relationship Id="rId1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25.png"/><Relationship Id="rId18" Type="http://schemas.openxmlformats.org/officeDocument/2006/relationships/image" Target="../media/image32.svg"/><Relationship Id="rId3" Type="http://schemas.openxmlformats.org/officeDocument/2006/relationships/image" Target="../media/image115.svg"/><Relationship Id="rId21" Type="http://schemas.openxmlformats.org/officeDocument/2006/relationships/image" Target="../media/image21.png"/><Relationship Id="rId7" Type="http://schemas.openxmlformats.org/officeDocument/2006/relationships/image" Target="../media/image39.png"/><Relationship Id="rId12" Type="http://schemas.openxmlformats.org/officeDocument/2006/relationships/image" Target="../media/image24.svg"/><Relationship Id="rId17" Type="http://schemas.openxmlformats.org/officeDocument/2006/relationships/image" Target="../media/image31.png"/><Relationship Id="rId2" Type="http://schemas.openxmlformats.org/officeDocument/2006/relationships/image" Target="../media/image114.png"/><Relationship Id="rId16" Type="http://schemas.openxmlformats.org/officeDocument/2006/relationships/image" Target="../media/image28.svg"/><Relationship Id="rId20" Type="http://schemas.openxmlformats.org/officeDocument/2006/relationships/image" Target="../media/image34.sv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8.svg"/><Relationship Id="rId11" Type="http://schemas.openxmlformats.org/officeDocument/2006/relationships/image" Target="../media/image23.png"/><Relationship Id="rId24" Type="http://schemas.openxmlformats.org/officeDocument/2006/relationships/image" Target="../media/image16.svg"/><Relationship Id="rId5" Type="http://schemas.openxmlformats.org/officeDocument/2006/relationships/image" Target="../media/image117.png"/><Relationship Id="rId15" Type="http://schemas.openxmlformats.org/officeDocument/2006/relationships/image" Target="../media/image27.png"/><Relationship Id="rId23" Type="http://schemas.openxmlformats.org/officeDocument/2006/relationships/image" Target="../media/image15.png"/><Relationship Id="rId10" Type="http://schemas.openxmlformats.org/officeDocument/2006/relationships/image" Target="../media/image38.svg"/><Relationship Id="rId19" Type="http://schemas.openxmlformats.org/officeDocument/2006/relationships/image" Target="../media/image33.png"/><Relationship Id="rId4" Type="http://schemas.openxmlformats.org/officeDocument/2006/relationships/image" Target="../media/image116.png"/><Relationship Id="rId9" Type="http://schemas.openxmlformats.org/officeDocument/2006/relationships/image" Target="../media/image37.png"/><Relationship Id="rId14" Type="http://schemas.openxmlformats.org/officeDocument/2006/relationships/image" Target="../media/image26.svg"/><Relationship Id="rId22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6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" Type="http://schemas.openxmlformats.org/officeDocument/2006/relationships/image" Target="../media/image5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18" Type="http://schemas.openxmlformats.org/officeDocument/2006/relationships/image" Target="../media/image33.png"/><Relationship Id="rId3" Type="http://schemas.openxmlformats.org/officeDocument/2006/relationships/image" Target="../media/image36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35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6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19" Type="http://schemas.openxmlformats.org/officeDocument/2006/relationships/image" Target="../media/image34.svg"/><Relationship Id="rId4" Type="http://schemas.openxmlformats.org/officeDocument/2006/relationships/image" Target="../media/image5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38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" Type="http://schemas.openxmlformats.org/officeDocument/2006/relationships/image" Target="../media/image37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8.sv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7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3" Type="http://schemas.openxmlformats.org/officeDocument/2006/relationships/image" Target="../media/image40.svg"/><Relationship Id="rId21" Type="http://schemas.openxmlformats.org/officeDocument/2006/relationships/image" Target="../media/image34.svg"/><Relationship Id="rId7" Type="http://schemas.openxmlformats.org/officeDocument/2006/relationships/image" Target="../media/image38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image" Target="../media/image39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7.png"/><Relationship Id="rId11" Type="http://schemas.openxmlformats.org/officeDocument/2006/relationships/image" Target="../media/image24.svg"/><Relationship Id="rId24" Type="http://schemas.openxmlformats.org/officeDocument/2006/relationships/image" Target="../media/image45.png"/><Relationship Id="rId5" Type="http://schemas.openxmlformats.org/officeDocument/2006/relationships/image" Target="../media/image42.svg"/><Relationship Id="rId15" Type="http://schemas.openxmlformats.org/officeDocument/2006/relationships/image" Target="../media/image28.svg"/><Relationship Id="rId23" Type="http://schemas.openxmlformats.org/officeDocument/2006/relationships/image" Target="../media/image44.svg"/><Relationship Id="rId10" Type="http://schemas.openxmlformats.org/officeDocument/2006/relationships/image" Target="../media/image23.png"/><Relationship Id="rId19" Type="http://schemas.openxmlformats.org/officeDocument/2006/relationships/image" Target="../media/image32.svg"/><Relationship Id="rId4" Type="http://schemas.openxmlformats.org/officeDocument/2006/relationships/image" Target="../media/image41.png"/><Relationship Id="rId9" Type="http://schemas.openxmlformats.org/officeDocument/2006/relationships/image" Target="../media/image8.svg"/><Relationship Id="rId14" Type="http://schemas.openxmlformats.org/officeDocument/2006/relationships/image" Target="../media/image27.png"/><Relationship Id="rId22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18" Type="http://schemas.openxmlformats.org/officeDocument/2006/relationships/image" Target="../media/image46.png"/><Relationship Id="rId3" Type="http://schemas.openxmlformats.org/officeDocument/2006/relationships/image" Target="../media/image38.svg"/><Relationship Id="rId21" Type="http://schemas.openxmlformats.org/officeDocument/2006/relationships/image" Target="../media/image49.pn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" Type="http://schemas.openxmlformats.org/officeDocument/2006/relationships/image" Target="../media/image37.png"/><Relationship Id="rId16" Type="http://schemas.openxmlformats.org/officeDocument/2006/relationships/image" Target="../media/image33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8.sv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19" Type="http://schemas.openxmlformats.org/officeDocument/2006/relationships/image" Target="../media/image47.svg"/><Relationship Id="rId4" Type="http://schemas.openxmlformats.org/officeDocument/2006/relationships/image" Target="../media/image7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3" Type="http://schemas.openxmlformats.org/officeDocument/2006/relationships/image" Target="../media/image40.svg"/><Relationship Id="rId21" Type="http://schemas.openxmlformats.org/officeDocument/2006/relationships/image" Target="../media/image34.svg"/><Relationship Id="rId7" Type="http://schemas.openxmlformats.org/officeDocument/2006/relationships/image" Target="../media/image38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image" Target="../media/image39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7.png"/><Relationship Id="rId11" Type="http://schemas.openxmlformats.org/officeDocument/2006/relationships/image" Target="../media/image24.svg"/><Relationship Id="rId5" Type="http://schemas.openxmlformats.org/officeDocument/2006/relationships/image" Target="../media/image42.svg"/><Relationship Id="rId15" Type="http://schemas.openxmlformats.org/officeDocument/2006/relationships/image" Target="../media/image28.svg"/><Relationship Id="rId23" Type="http://schemas.openxmlformats.org/officeDocument/2006/relationships/image" Target="../media/image44.svg"/><Relationship Id="rId10" Type="http://schemas.openxmlformats.org/officeDocument/2006/relationships/image" Target="../media/image23.png"/><Relationship Id="rId19" Type="http://schemas.openxmlformats.org/officeDocument/2006/relationships/image" Target="../media/image32.svg"/><Relationship Id="rId4" Type="http://schemas.openxmlformats.org/officeDocument/2006/relationships/image" Target="../media/image41.png"/><Relationship Id="rId9" Type="http://schemas.openxmlformats.org/officeDocument/2006/relationships/image" Target="../media/image8.svg"/><Relationship Id="rId14" Type="http://schemas.openxmlformats.org/officeDocument/2006/relationships/image" Target="../media/image27.png"/><Relationship Id="rId22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24.svg"/><Relationship Id="rId18" Type="http://schemas.openxmlformats.org/officeDocument/2006/relationships/image" Target="../media/image29.png"/><Relationship Id="rId3" Type="http://schemas.openxmlformats.org/officeDocument/2006/relationships/image" Target="../media/image51.svg"/><Relationship Id="rId21" Type="http://schemas.openxmlformats.org/officeDocument/2006/relationships/image" Target="../media/image32.svg"/><Relationship Id="rId7" Type="http://schemas.openxmlformats.org/officeDocument/2006/relationships/image" Target="../media/image55.sv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" Type="http://schemas.openxmlformats.org/officeDocument/2006/relationships/image" Target="../media/image50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4.png"/><Relationship Id="rId11" Type="http://schemas.openxmlformats.org/officeDocument/2006/relationships/image" Target="../media/image8.svg"/><Relationship Id="rId5" Type="http://schemas.openxmlformats.org/officeDocument/2006/relationships/image" Target="../media/image53.svg"/><Relationship Id="rId15" Type="http://schemas.openxmlformats.org/officeDocument/2006/relationships/image" Target="../media/image26.svg"/><Relationship Id="rId23" Type="http://schemas.openxmlformats.org/officeDocument/2006/relationships/image" Target="../media/image34.svg"/><Relationship Id="rId10" Type="http://schemas.openxmlformats.org/officeDocument/2006/relationships/image" Target="../media/image7.png"/><Relationship Id="rId19" Type="http://schemas.openxmlformats.org/officeDocument/2006/relationships/image" Target="../media/image30.svg"/><Relationship Id="rId4" Type="http://schemas.openxmlformats.org/officeDocument/2006/relationships/image" Target="../media/image52.png"/><Relationship Id="rId9" Type="http://schemas.openxmlformats.org/officeDocument/2006/relationships/image" Target="../media/image38.sv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D253B9-96BC-2A42-A7B2-D48B452095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999" y="1339701"/>
            <a:ext cx="8305715" cy="1382717"/>
          </a:xfrm>
        </p:spPr>
        <p:txBody>
          <a:bodyPr/>
          <a:lstStyle/>
          <a:p>
            <a:r>
              <a:rPr lang="cs-CZ" sz="4000" dirty="0">
                <a:latin typeface="Galano SemiBold" panose="02010003040200000000" pitchFamily="50" charset="0"/>
              </a:rPr>
              <a:t>Životné poistenie</a:t>
            </a:r>
            <a:br>
              <a:rPr lang="cs-CZ" sz="4000" dirty="0">
                <a:latin typeface="Galano SemiBold" panose="02010003040200000000" pitchFamily="50" charset="0"/>
              </a:rPr>
            </a:br>
            <a:r>
              <a:rPr lang="cs-CZ" sz="4000" dirty="0" err="1">
                <a:latin typeface="Galano SemiBold" panose="02010003040200000000" pitchFamily="50" charset="0"/>
              </a:rPr>
              <a:t>ActiveLife</a:t>
            </a:r>
            <a:r>
              <a:rPr lang="cs-CZ" sz="4000" dirty="0">
                <a:latin typeface="Galano SemiBold" panose="02010003040200000000" pitchFamily="50" charset="0"/>
              </a:rPr>
              <a:t> (2023)</a:t>
            </a:r>
            <a:endParaRPr lang="en-US" sz="4000" dirty="0">
              <a:latin typeface="Galano SemiBold" panose="02010003040200000000" pitchFamily="50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ADFEC180-128D-47F8-8283-FC15C4204A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000" y="4079683"/>
            <a:ext cx="7372350" cy="392196"/>
          </a:xfrm>
        </p:spPr>
        <p:txBody>
          <a:bodyPr>
            <a:normAutofit/>
          </a:bodyPr>
          <a:lstStyle/>
          <a:p>
            <a:r>
              <a:rPr lang="sk-SK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Teamleader</a:t>
            </a:r>
            <a:r>
              <a:rPr lang="sk-SK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sk-SK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sk-SK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  <a:r>
              <a:rPr lang="sk-SK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sk-SK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sk-SK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Savings</a:t>
            </a:r>
            <a:endParaRPr lang="en-US" dirty="0">
              <a:latin typeface="Galano" panose="02010003040200000000" pitchFamily="50" charset="0"/>
            </a:endParaRP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45FD21D3-33DF-4981-8456-D9B4A2EB4411}"/>
              </a:ext>
            </a:extLst>
          </p:cNvPr>
          <p:cNvSpPr txBox="1">
            <a:spLocks/>
          </p:cNvSpPr>
          <p:nvPr/>
        </p:nvSpPr>
        <p:spPr>
          <a:xfrm>
            <a:off x="6612662" y="4079683"/>
            <a:ext cx="1931635" cy="392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>
                <a:latin typeface="Galano" panose="02010003040200000000" pitchFamily="50" charset="0"/>
              </a:rPr>
              <a:t>03/2023</a:t>
            </a:r>
            <a:endParaRPr lang="en-US" dirty="0">
              <a:latin typeface="Galano" panose="02010003040200000000" pitchFamily="50" charset="0"/>
            </a:endParaRP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E2DFB171-8B85-41E5-8C73-B515080F7668}"/>
              </a:ext>
            </a:extLst>
          </p:cNvPr>
          <p:cNvSpPr txBox="1">
            <a:spLocks/>
          </p:cNvSpPr>
          <p:nvPr/>
        </p:nvSpPr>
        <p:spPr>
          <a:xfrm>
            <a:off x="675000" y="3768014"/>
            <a:ext cx="7372350" cy="392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Galano" panose="02010003040200000000" pitchFamily="50" charset="0"/>
              </a:rPr>
              <a:t>Viktória Tarcali</a:t>
            </a:r>
            <a:endParaRPr lang="en-US" dirty="0">
              <a:latin typeface="Galano" panose="020100030402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120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61E15D-3294-1848-BE91-2F94885212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000" y="4790246"/>
            <a:ext cx="2057400" cy="273844"/>
          </a:xfrm>
        </p:spPr>
        <p:txBody>
          <a:bodyPr/>
          <a:lstStyle/>
          <a:p>
            <a:pPr>
              <a:defRPr/>
            </a:pPr>
            <a:fld id="{09879CD9-930F-364E-A3CB-E07785455FD0}" type="datetime1">
              <a:rPr lang="de-AT" smtClean="0">
                <a:latin typeface="Galano" panose="02010003040200000000" pitchFamily="50" charset="0"/>
              </a:rPr>
              <a:pPr>
                <a:defRPr/>
              </a:pPr>
              <a:t>16.03.2023</a:t>
            </a:fld>
            <a:endParaRPr lang="en-US" dirty="0"/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610AD20B-905C-4DF1-BDBF-2D246586E1FA}"/>
              </a:ext>
            </a:extLst>
          </p:cNvPr>
          <p:cNvSpPr txBox="1">
            <a:spLocks/>
          </p:cNvSpPr>
          <p:nvPr/>
        </p:nvSpPr>
        <p:spPr>
          <a:xfrm>
            <a:off x="3649754" y="479024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E1796C90-5DE4-4A26-87B2-E83A2ED7C39C}" type="slidenum">
              <a:rPr lang="de-AT" smtClean="0">
                <a:latin typeface="Galano" panose="02010003040200000000" pitchFamily="50" charset="0"/>
              </a:rPr>
              <a:t>10</a:t>
            </a:fld>
            <a:endParaRPr lang="en-US" dirty="0"/>
          </a:p>
        </p:txBody>
      </p:sp>
      <p:sp>
        <p:nvSpPr>
          <p:cNvPr id="18" name="Titel 6">
            <a:extLst>
              <a:ext uri="{FF2B5EF4-FFF2-40B4-BE49-F238E27FC236}">
                <a16:creationId xmlns:a16="http://schemas.microsoft.com/office/drawing/2014/main" id="{5E476ED5-4C08-4CFF-A6EC-7D98F359B22B}"/>
              </a:ext>
            </a:extLst>
          </p:cNvPr>
          <p:cNvSpPr txBox="1">
            <a:spLocks/>
          </p:cNvSpPr>
          <p:nvPr/>
        </p:nvSpPr>
        <p:spPr bwMode="auto">
          <a:xfrm>
            <a:off x="1155337" y="877675"/>
            <a:ext cx="4988835" cy="36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cs-CZ" sz="2000" dirty="0">
                <a:latin typeface="Galano SemiBold" panose="02010003040200000000" pitchFamily="50" charset="0"/>
              </a:rPr>
              <a:t>Zdravý životný </a:t>
            </a:r>
            <a:r>
              <a:rPr lang="cs-CZ" sz="2000" dirty="0" err="1">
                <a:latin typeface="Galano SemiBold" panose="02010003040200000000" pitchFamily="50" charset="0"/>
              </a:rPr>
              <a:t>štýl</a:t>
            </a:r>
            <a:r>
              <a:rPr lang="cs-CZ" sz="2000" dirty="0">
                <a:latin typeface="Galano SemiBold" panose="02010003040200000000" pitchFamily="50" charset="0"/>
              </a:rPr>
              <a:t> (SK)</a:t>
            </a:r>
            <a:endParaRPr lang="de-DE" sz="2000" dirty="0">
              <a:latin typeface="Galano SemiBold" panose="02010003040200000000" pitchFamily="50" charset="0"/>
            </a:endParaRPr>
          </a:p>
        </p:txBody>
      </p:sp>
      <p:grpSp>
        <p:nvGrpSpPr>
          <p:cNvPr id="51" name="Skupina 50">
            <a:extLst>
              <a:ext uri="{FF2B5EF4-FFF2-40B4-BE49-F238E27FC236}">
                <a16:creationId xmlns:a16="http://schemas.microsoft.com/office/drawing/2014/main" id="{38A2159A-768C-496B-8E63-FCFE9F20BCFC}"/>
              </a:ext>
            </a:extLst>
          </p:cNvPr>
          <p:cNvGrpSpPr/>
          <p:nvPr/>
        </p:nvGrpSpPr>
        <p:grpSpPr>
          <a:xfrm>
            <a:off x="7519241" y="794633"/>
            <a:ext cx="1624760" cy="433388"/>
            <a:chOff x="7519241" y="794633"/>
            <a:chExt cx="1624760" cy="433388"/>
          </a:xfrm>
        </p:grpSpPr>
        <p:sp>
          <p:nvSpPr>
            <p:cNvPr id="52" name="Obdĺžnik 14">
              <a:extLst>
                <a:ext uri="{FF2B5EF4-FFF2-40B4-BE49-F238E27FC236}">
                  <a16:creationId xmlns:a16="http://schemas.microsoft.com/office/drawing/2014/main" id="{D50861E0-F991-47CD-A9F0-2840063E79F5}"/>
                </a:ext>
              </a:extLst>
            </p:cNvPr>
            <p:cNvSpPr/>
            <p:nvPr/>
          </p:nvSpPr>
          <p:spPr>
            <a:xfrm>
              <a:off x="7519241" y="794633"/>
              <a:ext cx="1624760" cy="433388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k-SK"/>
            </a:p>
          </p:txBody>
        </p:sp>
        <p:sp>
          <p:nvSpPr>
            <p:cNvPr id="53" name="Titel 6">
              <a:extLst>
                <a:ext uri="{FF2B5EF4-FFF2-40B4-BE49-F238E27FC236}">
                  <a16:creationId xmlns:a16="http://schemas.microsoft.com/office/drawing/2014/main" id="{864C0F7B-11AC-4F40-9CB7-E2CE8CA4D40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519241" y="883150"/>
              <a:ext cx="1624759" cy="282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5BA9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5pPr>
              <a:lvl6pPr marL="3429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6pPr>
              <a:lvl7pPr marL="685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7pPr>
              <a:lvl8pPr marL="10287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8pPr>
              <a:lvl9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9pPr>
            </a:lstStyle>
            <a:p>
              <a:pPr algn="ctr"/>
              <a:r>
                <a:rPr lang="cs-CZ" sz="1200" dirty="0">
                  <a:solidFill>
                    <a:schemeClr val="bg1"/>
                  </a:solidFill>
                  <a:latin typeface="Galano SemiBold" panose="02010003040200000000" pitchFamily="50" charset="0"/>
                </a:rPr>
                <a:t>Zdravý ŽŠ</a:t>
              </a:r>
              <a:endParaRPr lang="de-DE" sz="1200" dirty="0">
                <a:solidFill>
                  <a:schemeClr val="bg1"/>
                </a:solidFill>
                <a:latin typeface="Galano SemiBold" panose="02010003040200000000" pitchFamily="50" charset="0"/>
              </a:endParaRPr>
            </a:p>
          </p:txBody>
        </p:sp>
      </p:grpSp>
      <p:sp>
        <p:nvSpPr>
          <p:cNvPr id="38" name="Titel 6">
            <a:extLst>
              <a:ext uri="{FF2B5EF4-FFF2-40B4-BE49-F238E27FC236}">
                <a16:creationId xmlns:a16="http://schemas.microsoft.com/office/drawing/2014/main" id="{19986A54-B33E-4115-92C9-F1696EA35831}"/>
              </a:ext>
            </a:extLst>
          </p:cNvPr>
          <p:cNvSpPr txBox="1">
            <a:spLocks/>
          </p:cNvSpPr>
          <p:nvPr/>
        </p:nvSpPr>
        <p:spPr bwMode="auto">
          <a:xfrm>
            <a:off x="1155336" y="1426027"/>
            <a:ext cx="5207885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cs-CZ" sz="1000" dirty="0" err="1">
                <a:solidFill>
                  <a:schemeClr val="tx1"/>
                </a:solidFill>
                <a:latin typeface="Galano SemiBold" panose="02010003040200000000" pitchFamily="50" charset="0"/>
              </a:rPr>
              <a:t>Prehľad</a:t>
            </a:r>
            <a:r>
              <a:rPr lang="cs-CZ" sz="1000" dirty="0">
                <a:solidFill>
                  <a:schemeClr val="tx1"/>
                </a:solidFill>
                <a:latin typeface="Galano SemiBold" panose="02010003040200000000" pitchFamily="50" charset="0"/>
              </a:rPr>
              <a:t> </a:t>
            </a:r>
            <a:r>
              <a:rPr lang="cs-CZ" sz="1000" dirty="0" err="1">
                <a:solidFill>
                  <a:schemeClr val="tx1"/>
                </a:solidFill>
                <a:latin typeface="Galano SemiBold" panose="02010003040200000000" pitchFamily="50" charset="0"/>
              </a:rPr>
              <a:t>poistného</a:t>
            </a:r>
            <a:r>
              <a:rPr lang="cs-CZ" sz="1000" dirty="0">
                <a:solidFill>
                  <a:schemeClr val="tx1"/>
                </a:solidFill>
                <a:latin typeface="Galano SemiBold" panose="02010003040200000000" pitchFamily="50" charset="0"/>
              </a:rPr>
              <a:t> trhu </a:t>
            </a:r>
            <a:endParaRPr lang="de-DE" sz="1000" dirty="0">
              <a:solidFill>
                <a:schemeClr val="tx1"/>
              </a:solidFill>
              <a:latin typeface="Galano SemiBold" panose="02010003040200000000" pitchFamily="50" charset="0"/>
            </a:endParaRPr>
          </a:p>
        </p:txBody>
      </p:sp>
      <p:pic>
        <p:nvPicPr>
          <p:cNvPr id="39" name="Grafik 80">
            <a:extLst>
              <a:ext uri="{FF2B5EF4-FFF2-40B4-BE49-F238E27FC236}">
                <a16:creationId xmlns:a16="http://schemas.microsoft.com/office/drawing/2014/main" id="{9EA2BA21-C49D-4994-8B99-FFBB6BFB6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252" y="2133611"/>
            <a:ext cx="258865" cy="270000"/>
          </a:xfrm>
          <a:prstGeom prst="rect">
            <a:avLst/>
          </a:prstGeom>
        </p:spPr>
      </p:pic>
      <p:pic>
        <p:nvPicPr>
          <p:cNvPr id="40" name="Obrázek 39">
            <a:extLst>
              <a:ext uri="{FF2B5EF4-FFF2-40B4-BE49-F238E27FC236}">
                <a16:creationId xmlns:a16="http://schemas.microsoft.com/office/drawing/2014/main" id="{3D9201BD-56A4-4E34-A1BD-46B2BCC68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910" y="4119900"/>
            <a:ext cx="175270" cy="229056"/>
          </a:xfrm>
          <a:prstGeom prst="rect">
            <a:avLst/>
          </a:prstGeom>
        </p:spPr>
      </p:pic>
      <p:pic>
        <p:nvPicPr>
          <p:cNvPr id="41" name="Grafik 85">
            <a:extLst>
              <a:ext uri="{FF2B5EF4-FFF2-40B4-BE49-F238E27FC236}">
                <a16:creationId xmlns:a16="http://schemas.microsoft.com/office/drawing/2014/main" id="{A994DCE6-338B-4636-AB0C-87EB39162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981" y="3133058"/>
            <a:ext cx="201528" cy="203606"/>
          </a:xfrm>
          <a:prstGeom prst="rect">
            <a:avLst/>
          </a:prstGeom>
        </p:spPr>
      </p:pic>
      <p:pic>
        <p:nvPicPr>
          <p:cNvPr id="42" name="Grafik 114">
            <a:extLst>
              <a:ext uri="{FF2B5EF4-FFF2-40B4-BE49-F238E27FC236}">
                <a16:creationId xmlns:a16="http://schemas.microsoft.com/office/drawing/2014/main" id="{56CE0CEF-A8D4-4151-AAED-09F5DB3B58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6092" y="3795771"/>
            <a:ext cx="198168" cy="198168"/>
          </a:xfrm>
          <a:prstGeom prst="rect">
            <a:avLst/>
          </a:prstGeom>
        </p:spPr>
      </p:pic>
      <p:pic>
        <p:nvPicPr>
          <p:cNvPr id="43" name="Obrázek 42">
            <a:extLst>
              <a:ext uri="{FF2B5EF4-FFF2-40B4-BE49-F238E27FC236}">
                <a16:creationId xmlns:a16="http://schemas.microsoft.com/office/drawing/2014/main" id="{E3E09FA4-728B-422A-A90B-5E52C6A1AA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3712" y="2488532"/>
            <a:ext cx="216381" cy="169342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3A19092D-FEB2-4812-8191-34100D1EA2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334" y="2791557"/>
            <a:ext cx="110619" cy="232562"/>
          </a:xfrm>
          <a:prstGeom prst="rect">
            <a:avLst/>
          </a:prstGeom>
        </p:spPr>
      </p:pic>
      <p:pic>
        <p:nvPicPr>
          <p:cNvPr id="45" name="Grafik 145">
            <a:extLst>
              <a:ext uri="{FF2B5EF4-FFF2-40B4-BE49-F238E27FC236}">
                <a16:creationId xmlns:a16="http://schemas.microsoft.com/office/drawing/2014/main" id="{981FAA1A-F93A-4F3B-8A8D-4383A872A0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2366" y="3465292"/>
            <a:ext cx="201528" cy="201528"/>
          </a:xfrm>
          <a:prstGeom prst="rect">
            <a:avLst/>
          </a:prstGeom>
        </p:spPr>
      </p:pic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8B5CFCBA-FCF8-4B6A-BFF0-2C20E1F6FB31}"/>
              </a:ext>
            </a:extLst>
          </p:cNvPr>
          <p:cNvCxnSpPr>
            <a:cxnSpLocks/>
          </p:cNvCxnSpPr>
          <p:nvPr/>
        </p:nvCxnSpPr>
        <p:spPr>
          <a:xfrm>
            <a:off x="1614696" y="2403611"/>
            <a:ext cx="6996034" cy="0"/>
          </a:xfrm>
          <a:prstGeom prst="line">
            <a:avLst/>
          </a:prstGeom>
          <a:ln w="12700">
            <a:solidFill>
              <a:srgbClr val="007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>
            <a:extLst>
              <a:ext uri="{FF2B5EF4-FFF2-40B4-BE49-F238E27FC236}">
                <a16:creationId xmlns:a16="http://schemas.microsoft.com/office/drawing/2014/main" id="{ED4CE85F-FE19-4691-A265-E04A0904E6BD}"/>
              </a:ext>
            </a:extLst>
          </p:cNvPr>
          <p:cNvCxnSpPr>
            <a:cxnSpLocks/>
          </p:cNvCxnSpPr>
          <p:nvPr/>
        </p:nvCxnSpPr>
        <p:spPr>
          <a:xfrm>
            <a:off x="1603859" y="2747725"/>
            <a:ext cx="6996034" cy="0"/>
          </a:xfrm>
          <a:prstGeom prst="line">
            <a:avLst/>
          </a:prstGeom>
          <a:ln w="12700">
            <a:solidFill>
              <a:srgbClr val="007432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47">
            <a:extLst>
              <a:ext uri="{FF2B5EF4-FFF2-40B4-BE49-F238E27FC236}">
                <a16:creationId xmlns:a16="http://schemas.microsoft.com/office/drawing/2014/main" id="{6470C0E8-C643-40E3-8C81-93F8BDF18CA2}"/>
              </a:ext>
            </a:extLst>
          </p:cNvPr>
          <p:cNvCxnSpPr>
            <a:cxnSpLocks/>
          </p:cNvCxnSpPr>
          <p:nvPr/>
        </p:nvCxnSpPr>
        <p:spPr>
          <a:xfrm>
            <a:off x="1603859" y="3408050"/>
            <a:ext cx="6996034" cy="0"/>
          </a:xfrm>
          <a:prstGeom prst="line">
            <a:avLst/>
          </a:prstGeom>
          <a:ln w="12700">
            <a:solidFill>
              <a:srgbClr val="007432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>
            <a:extLst>
              <a:ext uri="{FF2B5EF4-FFF2-40B4-BE49-F238E27FC236}">
                <a16:creationId xmlns:a16="http://schemas.microsoft.com/office/drawing/2014/main" id="{83FE63D1-F146-4995-B17D-1BEC5D5DF2D2}"/>
              </a:ext>
            </a:extLst>
          </p:cNvPr>
          <p:cNvCxnSpPr>
            <a:cxnSpLocks/>
          </p:cNvCxnSpPr>
          <p:nvPr/>
        </p:nvCxnSpPr>
        <p:spPr>
          <a:xfrm>
            <a:off x="1610547" y="3739781"/>
            <a:ext cx="6996034" cy="0"/>
          </a:xfrm>
          <a:prstGeom prst="line">
            <a:avLst/>
          </a:prstGeom>
          <a:ln w="12700">
            <a:solidFill>
              <a:srgbClr val="007432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49">
            <a:extLst>
              <a:ext uri="{FF2B5EF4-FFF2-40B4-BE49-F238E27FC236}">
                <a16:creationId xmlns:a16="http://schemas.microsoft.com/office/drawing/2014/main" id="{8EBC1286-AF49-4241-8362-CCDABD7B074E}"/>
              </a:ext>
            </a:extLst>
          </p:cNvPr>
          <p:cNvCxnSpPr>
            <a:cxnSpLocks/>
          </p:cNvCxnSpPr>
          <p:nvPr/>
        </p:nvCxnSpPr>
        <p:spPr>
          <a:xfrm>
            <a:off x="1614696" y="4072512"/>
            <a:ext cx="6996034" cy="0"/>
          </a:xfrm>
          <a:prstGeom prst="line">
            <a:avLst/>
          </a:prstGeom>
          <a:ln w="12700">
            <a:solidFill>
              <a:srgbClr val="007432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>
            <a:extLst>
              <a:ext uri="{FF2B5EF4-FFF2-40B4-BE49-F238E27FC236}">
                <a16:creationId xmlns:a16="http://schemas.microsoft.com/office/drawing/2014/main" id="{4A313487-2B70-4DF8-AF69-5EA8E594A32B}"/>
              </a:ext>
            </a:extLst>
          </p:cNvPr>
          <p:cNvCxnSpPr>
            <a:cxnSpLocks/>
          </p:cNvCxnSpPr>
          <p:nvPr/>
        </p:nvCxnSpPr>
        <p:spPr>
          <a:xfrm>
            <a:off x="1603859" y="4400769"/>
            <a:ext cx="6996034" cy="0"/>
          </a:xfrm>
          <a:prstGeom prst="line">
            <a:avLst/>
          </a:prstGeom>
          <a:ln w="12700">
            <a:solidFill>
              <a:srgbClr val="007432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54">
            <a:extLst>
              <a:ext uri="{FF2B5EF4-FFF2-40B4-BE49-F238E27FC236}">
                <a16:creationId xmlns:a16="http://schemas.microsoft.com/office/drawing/2014/main" id="{C36B41A0-1D91-4392-A452-C5B31E783E4F}"/>
              </a:ext>
            </a:extLst>
          </p:cNvPr>
          <p:cNvCxnSpPr>
            <a:cxnSpLocks/>
          </p:cNvCxnSpPr>
          <p:nvPr/>
        </p:nvCxnSpPr>
        <p:spPr>
          <a:xfrm flipH="1" flipV="1">
            <a:off x="2106732" y="2120911"/>
            <a:ext cx="6034" cy="2291409"/>
          </a:xfrm>
          <a:prstGeom prst="line">
            <a:avLst/>
          </a:prstGeom>
          <a:ln w="12700">
            <a:solidFill>
              <a:srgbClr val="007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Grafik 114">
            <a:extLst>
              <a:ext uri="{FF2B5EF4-FFF2-40B4-BE49-F238E27FC236}">
                <a16:creationId xmlns:a16="http://schemas.microsoft.com/office/drawing/2014/main" id="{B628E632-05C6-4C23-9CB3-40B7916904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40258" y="2482185"/>
            <a:ext cx="172884" cy="172884"/>
          </a:xfrm>
          <a:prstGeom prst="rect">
            <a:avLst/>
          </a:prstGeom>
        </p:spPr>
      </p:pic>
      <p:pic>
        <p:nvPicPr>
          <p:cNvPr id="57" name="Grafik 114">
            <a:extLst>
              <a:ext uri="{FF2B5EF4-FFF2-40B4-BE49-F238E27FC236}">
                <a16:creationId xmlns:a16="http://schemas.microsoft.com/office/drawing/2014/main" id="{6F4EFBF2-F418-40FC-8290-6E6E673DA7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8797" y="3789169"/>
            <a:ext cx="172884" cy="172884"/>
          </a:xfrm>
          <a:prstGeom prst="rect">
            <a:avLst/>
          </a:prstGeom>
        </p:spPr>
      </p:pic>
      <p:pic>
        <p:nvPicPr>
          <p:cNvPr id="58" name="Obrázek 57">
            <a:extLst>
              <a:ext uri="{FF2B5EF4-FFF2-40B4-BE49-F238E27FC236}">
                <a16:creationId xmlns:a16="http://schemas.microsoft.com/office/drawing/2014/main" id="{9FF04813-8835-4763-B43A-5C2B92A1B9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65439" y="3533870"/>
            <a:ext cx="90737" cy="90000"/>
          </a:xfrm>
          <a:prstGeom prst="rect">
            <a:avLst/>
          </a:prstGeom>
        </p:spPr>
      </p:pic>
      <p:pic>
        <p:nvPicPr>
          <p:cNvPr id="59" name="Obrázek 58">
            <a:extLst>
              <a:ext uri="{FF2B5EF4-FFF2-40B4-BE49-F238E27FC236}">
                <a16:creationId xmlns:a16="http://schemas.microsoft.com/office/drawing/2014/main" id="{F4BA76EE-9EF3-4B77-90D3-651DD97412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98205" y="2553159"/>
            <a:ext cx="90737" cy="90000"/>
          </a:xfrm>
          <a:prstGeom prst="rect">
            <a:avLst/>
          </a:prstGeom>
        </p:spPr>
      </p:pic>
      <p:pic>
        <p:nvPicPr>
          <p:cNvPr id="60" name="Obrázek 59">
            <a:extLst>
              <a:ext uri="{FF2B5EF4-FFF2-40B4-BE49-F238E27FC236}">
                <a16:creationId xmlns:a16="http://schemas.microsoft.com/office/drawing/2014/main" id="{6506D027-47D7-4F4C-BFA3-54C9CC2799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1948" y="3188677"/>
            <a:ext cx="90737" cy="90000"/>
          </a:xfrm>
          <a:prstGeom prst="rect">
            <a:avLst/>
          </a:prstGeom>
        </p:spPr>
      </p:pic>
      <p:pic>
        <p:nvPicPr>
          <p:cNvPr id="61" name="Obrázek 60">
            <a:extLst>
              <a:ext uri="{FF2B5EF4-FFF2-40B4-BE49-F238E27FC236}">
                <a16:creationId xmlns:a16="http://schemas.microsoft.com/office/drawing/2014/main" id="{824905D5-EA36-474D-8412-315E7A715D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46143" y="3527438"/>
            <a:ext cx="90737" cy="90000"/>
          </a:xfrm>
          <a:prstGeom prst="rect">
            <a:avLst/>
          </a:prstGeom>
        </p:spPr>
      </p:pic>
      <p:pic>
        <p:nvPicPr>
          <p:cNvPr id="68" name="Obrázek 67">
            <a:extLst>
              <a:ext uri="{FF2B5EF4-FFF2-40B4-BE49-F238E27FC236}">
                <a16:creationId xmlns:a16="http://schemas.microsoft.com/office/drawing/2014/main" id="{57227FD4-CCE8-4CA7-AEC0-BA3C00CE50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40403" y="4194444"/>
            <a:ext cx="90737" cy="90000"/>
          </a:xfrm>
          <a:prstGeom prst="rect">
            <a:avLst/>
          </a:prstGeom>
        </p:spPr>
      </p:pic>
      <p:pic>
        <p:nvPicPr>
          <p:cNvPr id="69" name="Obrázek 68">
            <a:extLst>
              <a:ext uri="{FF2B5EF4-FFF2-40B4-BE49-F238E27FC236}">
                <a16:creationId xmlns:a16="http://schemas.microsoft.com/office/drawing/2014/main" id="{12C18680-73FD-4698-BD14-964C614BCF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37832" y="3181823"/>
            <a:ext cx="90737" cy="90000"/>
          </a:xfrm>
          <a:prstGeom prst="rect">
            <a:avLst/>
          </a:prstGeom>
        </p:spPr>
      </p:pic>
      <p:pic>
        <p:nvPicPr>
          <p:cNvPr id="70" name="Obrázek 69">
            <a:extLst>
              <a:ext uri="{FF2B5EF4-FFF2-40B4-BE49-F238E27FC236}">
                <a16:creationId xmlns:a16="http://schemas.microsoft.com/office/drawing/2014/main" id="{721FAE20-E8C0-4645-BE6D-9715473911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29326" y="3527438"/>
            <a:ext cx="90737" cy="90000"/>
          </a:xfrm>
          <a:prstGeom prst="rect">
            <a:avLst/>
          </a:prstGeom>
        </p:spPr>
      </p:pic>
      <p:pic>
        <p:nvPicPr>
          <p:cNvPr id="71" name="Obrázek 70">
            <a:extLst>
              <a:ext uri="{FF2B5EF4-FFF2-40B4-BE49-F238E27FC236}">
                <a16:creationId xmlns:a16="http://schemas.microsoft.com/office/drawing/2014/main" id="{1906D56D-E9DD-4398-826B-7BCF85BD7F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9985" y="3855693"/>
            <a:ext cx="90737" cy="90000"/>
          </a:xfrm>
          <a:prstGeom prst="rect">
            <a:avLst/>
          </a:prstGeom>
        </p:spPr>
      </p:pic>
      <p:pic>
        <p:nvPicPr>
          <p:cNvPr id="78" name="Obrázek 77">
            <a:extLst>
              <a:ext uri="{FF2B5EF4-FFF2-40B4-BE49-F238E27FC236}">
                <a16:creationId xmlns:a16="http://schemas.microsoft.com/office/drawing/2014/main" id="{5C0BBF56-E419-4173-8B8C-5558E86278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3673" y="4194444"/>
            <a:ext cx="90737" cy="90000"/>
          </a:xfrm>
          <a:prstGeom prst="rect">
            <a:avLst/>
          </a:prstGeom>
        </p:spPr>
      </p:pic>
      <p:pic>
        <p:nvPicPr>
          <p:cNvPr id="79" name="Obrázek 78">
            <a:extLst>
              <a:ext uri="{FF2B5EF4-FFF2-40B4-BE49-F238E27FC236}">
                <a16:creationId xmlns:a16="http://schemas.microsoft.com/office/drawing/2014/main" id="{F921ECCA-E649-4353-82AE-3644385C6D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37833" y="2840382"/>
            <a:ext cx="90737" cy="90000"/>
          </a:xfrm>
          <a:prstGeom prst="rect">
            <a:avLst/>
          </a:prstGeom>
        </p:spPr>
      </p:pic>
      <p:pic>
        <p:nvPicPr>
          <p:cNvPr id="82" name="Obrázek 33">
            <a:extLst>
              <a:ext uri="{FF2B5EF4-FFF2-40B4-BE49-F238E27FC236}">
                <a16:creationId xmlns:a16="http://schemas.microsoft.com/office/drawing/2014/main" id="{6B852A34-0434-411E-84DC-898AB99157B9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93473" y="2185214"/>
            <a:ext cx="451976" cy="92261"/>
          </a:xfrm>
          <a:prstGeom prst="rect">
            <a:avLst/>
          </a:prstGeom>
        </p:spPr>
      </p:pic>
      <p:pic>
        <p:nvPicPr>
          <p:cNvPr id="91" name="Obrázek 139">
            <a:extLst>
              <a:ext uri="{FF2B5EF4-FFF2-40B4-BE49-F238E27FC236}">
                <a16:creationId xmlns:a16="http://schemas.microsoft.com/office/drawing/2014/main" id="{38623071-B544-44DC-B6D5-40818D7DDF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61725" y="2863264"/>
            <a:ext cx="90737" cy="90000"/>
          </a:xfrm>
          <a:prstGeom prst="rect">
            <a:avLst/>
          </a:prstGeom>
        </p:spPr>
      </p:pic>
      <p:cxnSp>
        <p:nvCxnSpPr>
          <p:cNvPr id="92" name="Přímá spojnice 76">
            <a:extLst>
              <a:ext uri="{FF2B5EF4-FFF2-40B4-BE49-F238E27FC236}">
                <a16:creationId xmlns:a16="http://schemas.microsoft.com/office/drawing/2014/main" id="{17FD3549-1376-4710-AA17-BDB0E4592A58}"/>
              </a:ext>
            </a:extLst>
          </p:cNvPr>
          <p:cNvCxnSpPr>
            <a:cxnSpLocks/>
          </p:cNvCxnSpPr>
          <p:nvPr/>
        </p:nvCxnSpPr>
        <p:spPr>
          <a:xfrm>
            <a:off x="1606131" y="3070725"/>
            <a:ext cx="6996034" cy="0"/>
          </a:xfrm>
          <a:prstGeom prst="line">
            <a:avLst/>
          </a:prstGeom>
          <a:ln w="12700">
            <a:solidFill>
              <a:srgbClr val="007432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Obrázek 154">
            <a:extLst>
              <a:ext uri="{FF2B5EF4-FFF2-40B4-BE49-F238E27FC236}">
                <a16:creationId xmlns:a16="http://schemas.microsoft.com/office/drawing/2014/main" id="{EF1F9FC3-B954-4AA3-9EE4-0ED99A7FEC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86425" y="3536142"/>
            <a:ext cx="90737" cy="90000"/>
          </a:xfrm>
          <a:prstGeom prst="rect">
            <a:avLst/>
          </a:prstGeom>
        </p:spPr>
      </p:pic>
      <p:pic>
        <p:nvPicPr>
          <p:cNvPr id="94" name="Obrázek 155">
            <a:extLst>
              <a:ext uri="{FF2B5EF4-FFF2-40B4-BE49-F238E27FC236}">
                <a16:creationId xmlns:a16="http://schemas.microsoft.com/office/drawing/2014/main" id="{7D7133D2-A75D-4F45-8175-4DD7AAC1F1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93788" y="3857563"/>
            <a:ext cx="90737" cy="90000"/>
          </a:xfrm>
          <a:prstGeom prst="rect">
            <a:avLst/>
          </a:prstGeom>
        </p:spPr>
      </p:pic>
      <p:pic>
        <p:nvPicPr>
          <p:cNvPr id="95" name="Obrázek 156">
            <a:extLst>
              <a:ext uri="{FF2B5EF4-FFF2-40B4-BE49-F238E27FC236}">
                <a16:creationId xmlns:a16="http://schemas.microsoft.com/office/drawing/2014/main" id="{E71CA1F0-D94C-47C2-BE69-FC7DF30C31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87510" y="4196324"/>
            <a:ext cx="90737" cy="90000"/>
          </a:xfrm>
          <a:prstGeom prst="rect">
            <a:avLst/>
          </a:prstGeom>
        </p:spPr>
      </p:pic>
      <p:pic>
        <p:nvPicPr>
          <p:cNvPr id="96" name="Obrázek 158">
            <a:extLst>
              <a:ext uri="{FF2B5EF4-FFF2-40B4-BE49-F238E27FC236}">
                <a16:creationId xmlns:a16="http://schemas.microsoft.com/office/drawing/2014/main" id="{6643280C-151A-4764-80FC-589506297C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87510" y="2874473"/>
            <a:ext cx="90737" cy="90000"/>
          </a:xfrm>
          <a:prstGeom prst="rect">
            <a:avLst/>
          </a:prstGeom>
        </p:spPr>
      </p:pic>
      <p:pic>
        <p:nvPicPr>
          <p:cNvPr id="97" name="Obrázek 153">
            <a:extLst>
              <a:ext uri="{FF2B5EF4-FFF2-40B4-BE49-F238E27FC236}">
                <a16:creationId xmlns:a16="http://schemas.microsoft.com/office/drawing/2014/main" id="{16DC8383-3A62-4B97-887C-DF2B6533BE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92703" y="3187857"/>
            <a:ext cx="90737" cy="90000"/>
          </a:xfrm>
          <a:prstGeom prst="rect">
            <a:avLst/>
          </a:prstGeom>
        </p:spPr>
      </p:pic>
      <p:pic>
        <p:nvPicPr>
          <p:cNvPr id="98" name="Obrázek 157">
            <a:extLst>
              <a:ext uri="{FF2B5EF4-FFF2-40B4-BE49-F238E27FC236}">
                <a16:creationId xmlns:a16="http://schemas.microsoft.com/office/drawing/2014/main" id="{4F27A33B-1E36-4749-8AC0-1C568FAAF8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93788" y="2561093"/>
            <a:ext cx="90737" cy="90000"/>
          </a:xfrm>
          <a:prstGeom prst="rect">
            <a:avLst/>
          </a:prstGeom>
        </p:spPr>
      </p:pic>
      <p:pic>
        <p:nvPicPr>
          <p:cNvPr id="99" name="Obrázek 155">
            <a:extLst>
              <a:ext uri="{FF2B5EF4-FFF2-40B4-BE49-F238E27FC236}">
                <a16:creationId xmlns:a16="http://schemas.microsoft.com/office/drawing/2014/main" id="{C8DEEAF3-BB27-4B2C-AAAE-2C5BD7B320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73735" y="3853011"/>
            <a:ext cx="90737" cy="90000"/>
          </a:xfrm>
          <a:prstGeom prst="rect">
            <a:avLst/>
          </a:prstGeom>
        </p:spPr>
      </p:pic>
      <p:pic>
        <p:nvPicPr>
          <p:cNvPr id="100" name="Obrázek 156">
            <a:extLst>
              <a:ext uri="{FF2B5EF4-FFF2-40B4-BE49-F238E27FC236}">
                <a16:creationId xmlns:a16="http://schemas.microsoft.com/office/drawing/2014/main" id="{A2ECA172-BB25-47D1-83B8-6597367484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67457" y="4191772"/>
            <a:ext cx="90737" cy="90000"/>
          </a:xfrm>
          <a:prstGeom prst="rect">
            <a:avLst/>
          </a:prstGeom>
        </p:spPr>
      </p:pic>
      <p:pic>
        <p:nvPicPr>
          <p:cNvPr id="101" name="Obrázek 153">
            <a:extLst>
              <a:ext uri="{FF2B5EF4-FFF2-40B4-BE49-F238E27FC236}">
                <a16:creationId xmlns:a16="http://schemas.microsoft.com/office/drawing/2014/main" id="{7D9DA319-6F28-4CF1-9607-EAA3580092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72650" y="3183305"/>
            <a:ext cx="90737" cy="90000"/>
          </a:xfrm>
          <a:prstGeom prst="rect">
            <a:avLst/>
          </a:prstGeom>
        </p:spPr>
      </p:pic>
      <p:pic>
        <p:nvPicPr>
          <p:cNvPr id="102" name="Obrázek 156">
            <a:extLst>
              <a:ext uri="{FF2B5EF4-FFF2-40B4-BE49-F238E27FC236}">
                <a16:creationId xmlns:a16="http://schemas.microsoft.com/office/drawing/2014/main" id="{9ACA8CFC-4583-4DF7-87EB-EFB2C85B60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4092" y="4188470"/>
            <a:ext cx="90737" cy="90000"/>
          </a:xfrm>
          <a:prstGeom prst="rect">
            <a:avLst/>
          </a:prstGeom>
        </p:spPr>
      </p:pic>
      <p:grpSp>
        <p:nvGrpSpPr>
          <p:cNvPr id="103" name="Skupina 102">
            <a:extLst>
              <a:ext uri="{FF2B5EF4-FFF2-40B4-BE49-F238E27FC236}">
                <a16:creationId xmlns:a16="http://schemas.microsoft.com/office/drawing/2014/main" id="{B2A1AD40-C755-442E-9097-737ACA6E8A6F}"/>
              </a:ext>
            </a:extLst>
          </p:cNvPr>
          <p:cNvGrpSpPr/>
          <p:nvPr/>
        </p:nvGrpSpPr>
        <p:grpSpPr>
          <a:xfrm>
            <a:off x="5089747" y="2538192"/>
            <a:ext cx="122825" cy="1732202"/>
            <a:chOff x="5069788" y="2544756"/>
            <a:chExt cx="122825" cy="1732202"/>
          </a:xfrm>
        </p:grpSpPr>
        <p:pic>
          <p:nvPicPr>
            <p:cNvPr id="104" name="Obrázek 128">
              <a:extLst>
                <a:ext uri="{FF2B5EF4-FFF2-40B4-BE49-F238E27FC236}">
                  <a16:creationId xmlns:a16="http://schemas.microsoft.com/office/drawing/2014/main" id="{9BB6E1A5-18D9-409E-9B0C-660568922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78828" y="3509127"/>
              <a:ext cx="90737" cy="90000"/>
            </a:xfrm>
            <a:prstGeom prst="rect">
              <a:avLst/>
            </a:prstGeom>
          </p:spPr>
        </p:pic>
        <p:pic>
          <p:nvPicPr>
            <p:cNvPr id="105" name="Obrázek 156">
              <a:extLst>
                <a:ext uri="{FF2B5EF4-FFF2-40B4-BE49-F238E27FC236}">
                  <a16:creationId xmlns:a16="http://schemas.microsoft.com/office/drawing/2014/main" id="{3AD6ECAD-C264-4384-9B31-618F9B049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81257" y="2857923"/>
              <a:ext cx="90737" cy="90000"/>
            </a:xfrm>
            <a:prstGeom prst="rect">
              <a:avLst/>
            </a:prstGeom>
          </p:spPr>
        </p:pic>
        <p:pic>
          <p:nvPicPr>
            <p:cNvPr id="123" name="Obrázek 128">
              <a:extLst>
                <a:ext uri="{FF2B5EF4-FFF2-40B4-BE49-F238E27FC236}">
                  <a16:creationId xmlns:a16="http://schemas.microsoft.com/office/drawing/2014/main" id="{97470EDD-ABE4-4162-BEC3-802206CFD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101876" y="4186958"/>
              <a:ext cx="90737" cy="90000"/>
            </a:xfrm>
            <a:prstGeom prst="rect">
              <a:avLst/>
            </a:prstGeom>
          </p:spPr>
        </p:pic>
        <p:pic>
          <p:nvPicPr>
            <p:cNvPr id="124" name="Obrázek 139">
              <a:extLst>
                <a:ext uri="{FF2B5EF4-FFF2-40B4-BE49-F238E27FC236}">
                  <a16:creationId xmlns:a16="http://schemas.microsoft.com/office/drawing/2014/main" id="{CAB6F8C5-72C3-4EC7-91E4-19EBB1D30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69788" y="2544756"/>
              <a:ext cx="90737" cy="90000"/>
            </a:xfrm>
            <a:prstGeom prst="rect">
              <a:avLst/>
            </a:prstGeom>
          </p:spPr>
        </p:pic>
        <p:pic>
          <p:nvPicPr>
            <p:cNvPr id="125" name="Obrázek 139">
              <a:extLst>
                <a:ext uri="{FF2B5EF4-FFF2-40B4-BE49-F238E27FC236}">
                  <a16:creationId xmlns:a16="http://schemas.microsoft.com/office/drawing/2014/main" id="{86B2D9ED-C0E9-4D85-B9B6-4D083B4EF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73803" y="3181823"/>
              <a:ext cx="90737" cy="90000"/>
            </a:xfrm>
            <a:prstGeom prst="rect">
              <a:avLst/>
            </a:prstGeom>
          </p:spPr>
        </p:pic>
        <p:pic>
          <p:nvPicPr>
            <p:cNvPr id="126" name="Obrázek 153">
              <a:extLst>
                <a:ext uri="{FF2B5EF4-FFF2-40B4-BE49-F238E27FC236}">
                  <a16:creationId xmlns:a16="http://schemas.microsoft.com/office/drawing/2014/main" id="{19D94F0B-0BEB-4A07-9C94-B975495F4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87851" y="3857563"/>
              <a:ext cx="90737" cy="90000"/>
            </a:xfrm>
            <a:prstGeom prst="rect">
              <a:avLst/>
            </a:prstGeom>
          </p:spPr>
        </p:pic>
      </p:grpSp>
      <p:pic>
        <p:nvPicPr>
          <p:cNvPr id="127" name="Obrázek 128">
            <a:extLst>
              <a:ext uri="{FF2B5EF4-FFF2-40B4-BE49-F238E27FC236}">
                <a16:creationId xmlns:a16="http://schemas.microsoft.com/office/drawing/2014/main" id="{419CDD36-D0A5-454E-8017-266DD8BC2A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5676" y="2865563"/>
            <a:ext cx="90737" cy="90000"/>
          </a:xfrm>
          <a:prstGeom prst="rect">
            <a:avLst/>
          </a:prstGeom>
        </p:spPr>
      </p:pic>
      <p:pic>
        <p:nvPicPr>
          <p:cNvPr id="128" name="Obrázek 139">
            <a:extLst>
              <a:ext uri="{FF2B5EF4-FFF2-40B4-BE49-F238E27FC236}">
                <a16:creationId xmlns:a16="http://schemas.microsoft.com/office/drawing/2014/main" id="{F460FD57-7ADB-410A-AA61-B84FE64A71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6123" y="2538192"/>
            <a:ext cx="90737" cy="90000"/>
          </a:xfrm>
          <a:prstGeom prst="rect">
            <a:avLst/>
          </a:prstGeom>
        </p:spPr>
      </p:pic>
      <p:pic>
        <p:nvPicPr>
          <p:cNvPr id="129" name="Obrázek 139">
            <a:extLst>
              <a:ext uri="{FF2B5EF4-FFF2-40B4-BE49-F238E27FC236}">
                <a16:creationId xmlns:a16="http://schemas.microsoft.com/office/drawing/2014/main" id="{585E94F0-B2CD-44A3-A689-4122A45904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40054" y="2501462"/>
            <a:ext cx="90737" cy="90000"/>
          </a:xfrm>
          <a:prstGeom prst="rect">
            <a:avLst/>
          </a:prstGeom>
        </p:spPr>
      </p:pic>
      <p:pic>
        <p:nvPicPr>
          <p:cNvPr id="130" name="Obrázek 156">
            <a:extLst>
              <a:ext uri="{FF2B5EF4-FFF2-40B4-BE49-F238E27FC236}">
                <a16:creationId xmlns:a16="http://schemas.microsoft.com/office/drawing/2014/main" id="{DBD6B1ED-F8F3-4699-8070-B6002298C4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0483" y="4176715"/>
            <a:ext cx="90737" cy="90000"/>
          </a:xfrm>
          <a:prstGeom prst="rect">
            <a:avLst/>
          </a:prstGeom>
        </p:spPr>
      </p:pic>
      <p:pic>
        <p:nvPicPr>
          <p:cNvPr id="131" name="Obrázek 153">
            <a:extLst>
              <a:ext uri="{FF2B5EF4-FFF2-40B4-BE49-F238E27FC236}">
                <a16:creationId xmlns:a16="http://schemas.microsoft.com/office/drawing/2014/main" id="{90C7DE93-F05E-42CE-A907-0635D8180A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5676" y="3169914"/>
            <a:ext cx="90737" cy="90000"/>
          </a:xfrm>
          <a:prstGeom prst="rect">
            <a:avLst/>
          </a:prstGeom>
        </p:spPr>
      </p:pic>
      <p:pic>
        <p:nvPicPr>
          <p:cNvPr id="132" name="Obrázek 128">
            <a:extLst>
              <a:ext uri="{FF2B5EF4-FFF2-40B4-BE49-F238E27FC236}">
                <a16:creationId xmlns:a16="http://schemas.microsoft.com/office/drawing/2014/main" id="{CDB3D64D-E862-40CF-9B12-B540881639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7429" y="3522492"/>
            <a:ext cx="90737" cy="90000"/>
          </a:xfrm>
          <a:prstGeom prst="rect">
            <a:avLst/>
          </a:prstGeom>
        </p:spPr>
      </p:pic>
      <p:pic>
        <p:nvPicPr>
          <p:cNvPr id="133" name="Obrázek 139">
            <a:extLst>
              <a:ext uri="{FF2B5EF4-FFF2-40B4-BE49-F238E27FC236}">
                <a16:creationId xmlns:a16="http://schemas.microsoft.com/office/drawing/2014/main" id="{92366177-B8B6-4877-8455-17EC1C6687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35087" y="2535710"/>
            <a:ext cx="90737" cy="90000"/>
          </a:xfrm>
          <a:prstGeom prst="rect">
            <a:avLst/>
          </a:prstGeom>
        </p:spPr>
      </p:pic>
      <p:pic>
        <p:nvPicPr>
          <p:cNvPr id="134" name="Obrázek 139">
            <a:extLst>
              <a:ext uri="{FF2B5EF4-FFF2-40B4-BE49-F238E27FC236}">
                <a16:creationId xmlns:a16="http://schemas.microsoft.com/office/drawing/2014/main" id="{EDAC54A9-B738-4787-98BD-26688E1C41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3715" y="2851886"/>
            <a:ext cx="90737" cy="90000"/>
          </a:xfrm>
          <a:prstGeom prst="rect">
            <a:avLst/>
          </a:prstGeom>
        </p:spPr>
      </p:pic>
      <p:pic>
        <p:nvPicPr>
          <p:cNvPr id="135" name="Obrázek 156">
            <a:extLst>
              <a:ext uri="{FF2B5EF4-FFF2-40B4-BE49-F238E27FC236}">
                <a16:creationId xmlns:a16="http://schemas.microsoft.com/office/drawing/2014/main" id="{F7CF2AEA-C9F2-44FA-883D-8D2F2B49A9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9447" y="4180394"/>
            <a:ext cx="90737" cy="90000"/>
          </a:xfrm>
          <a:prstGeom prst="rect">
            <a:avLst/>
          </a:prstGeom>
        </p:spPr>
      </p:pic>
      <p:pic>
        <p:nvPicPr>
          <p:cNvPr id="136" name="Obrázek 153">
            <a:extLst>
              <a:ext uri="{FF2B5EF4-FFF2-40B4-BE49-F238E27FC236}">
                <a16:creationId xmlns:a16="http://schemas.microsoft.com/office/drawing/2014/main" id="{E966EA2A-893A-4B67-8D44-25DDC6CF8F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7338" y="3181185"/>
            <a:ext cx="90737" cy="90000"/>
          </a:xfrm>
          <a:prstGeom prst="rect">
            <a:avLst/>
          </a:prstGeom>
        </p:spPr>
      </p:pic>
      <p:pic>
        <p:nvPicPr>
          <p:cNvPr id="137" name="Obrázek 156">
            <a:extLst>
              <a:ext uri="{FF2B5EF4-FFF2-40B4-BE49-F238E27FC236}">
                <a16:creationId xmlns:a16="http://schemas.microsoft.com/office/drawing/2014/main" id="{9A92F6C7-4B30-408D-B073-FDBF0AB7D9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9447" y="3842191"/>
            <a:ext cx="90737" cy="90000"/>
          </a:xfrm>
          <a:prstGeom prst="rect">
            <a:avLst/>
          </a:prstGeom>
        </p:spPr>
      </p:pic>
      <p:pic>
        <p:nvPicPr>
          <p:cNvPr id="138" name="Obrázek 128">
            <a:extLst>
              <a:ext uri="{FF2B5EF4-FFF2-40B4-BE49-F238E27FC236}">
                <a16:creationId xmlns:a16="http://schemas.microsoft.com/office/drawing/2014/main" id="{9FA960AB-E6B2-4572-838C-79449A3D56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6123" y="3502888"/>
            <a:ext cx="90737" cy="90000"/>
          </a:xfrm>
          <a:prstGeom prst="rect">
            <a:avLst/>
          </a:prstGeom>
        </p:spPr>
      </p:pic>
      <p:pic>
        <p:nvPicPr>
          <p:cNvPr id="139" name="Obrázek 128">
            <a:extLst>
              <a:ext uri="{FF2B5EF4-FFF2-40B4-BE49-F238E27FC236}">
                <a16:creationId xmlns:a16="http://schemas.microsoft.com/office/drawing/2014/main" id="{1A4032D5-D1EA-45DC-8F21-686C996966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70220" y="3852751"/>
            <a:ext cx="90737" cy="90000"/>
          </a:xfrm>
          <a:prstGeom prst="rect">
            <a:avLst/>
          </a:prstGeom>
        </p:spPr>
      </p:pic>
      <p:pic>
        <p:nvPicPr>
          <p:cNvPr id="140" name="Grafik 114">
            <a:extLst>
              <a:ext uri="{FF2B5EF4-FFF2-40B4-BE49-F238E27FC236}">
                <a16:creationId xmlns:a16="http://schemas.microsoft.com/office/drawing/2014/main" id="{15F7841E-5A53-42CA-9713-29584DCD3D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6637" y="2484990"/>
            <a:ext cx="172884" cy="172884"/>
          </a:xfrm>
          <a:prstGeom prst="rect">
            <a:avLst/>
          </a:prstGeom>
        </p:spPr>
      </p:pic>
      <p:pic>
        <p:nvPicPr>
          <p:cNvPr id="141" name="Grafik 114">
            <a:extLst>
              <a:ext uri="{FF2B5EF4-FFF2-40B4-BE49-F238E27FC236}">
                <a16:creationId xmlns:a16="http://schemas.microsoft.com/office/drawing/2014/main" id="{70DA6F7C-40F0-4EA8-A3A2-AE47D152F7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6637" y="2832795"/>
            <a:ext cx="172884" cy="172884"/>
          </a:xfrm>
          <a:prstGeom prst="rect">
            <a:avLst/>
          </a:prstGeom>
        </p:spPr>
      </p:pic>
      <p:pic>
        <p:nvPicPr>
          <p:cNvPr id="142" name="Obrázek 156">
            <a:extLst>
              <a:ext uri="{FF2B5EF4-FFF2-40B4-BE49-F238E27FC236}">
                <a16:creationId xmlns:a16="http://schemas.microsoft.com/office/drawing/2014/main" id="{14700977-A8EF-4C49-9165-F51FD76BD2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5442" y="3502556"/>
            <a:ext cx="90737" cy="90000"/>
          </a:xfrm>
          <a:prstGeom prst="rect">
            <a:avLst/>
          </a:prstGeom>
        </p:spPr>
      </p:pic>
      <p:pic>
        <p:nvPicPr>
          <p:cNvPr id="143" name="Obrázek 153">
            <a:extLst>
              <a:ext uri="{FF2B5EF4-FFF2-40B4-BE49-F238E27FC236}">
                <a16:creationId xmlns:a16="http://schemas.microsoft.com/office/drawing/2014/main" id="{40CE713E-B6B1-489C-9834-CCD7FF6619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0635" y="3880290"/>
            <a:ext cx="90737" cy="90000"/>
          </a:xfrm>
          <a:prstGeom prst="rect">
            <a:avLst/>
          </a:prstGeom>
        </p:spPr>
      </p:pic>
      <p:pic>
        <p:nvPicPr>
          <p:cNvPr id="144" name="Obrázek 165">
            <a:extLst>
              <a:ext uri="{FF2B5EF4-FFF2-40B4-BE49-F238E27FC236}">
                <a16:creationId xmlns:a16="http://schemas.microsoft.com/office/drawing/2014/main" id="{63F3984B-8CC4-4FBF-801E-6D87652E34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40258" y="2863419"/>
            <a:ext cx="90737" cy="90000"/>
          </a:xfrm>
          <a:prstGeom prst="rect">
            <a:avLst/>
          </a:prstGeom>
        </p:spPr>
      </p:pic>
      <p:grpSp>
        <p:nvGrpSpPr>
          <p:cNvPr id="145" name="Skupina 144">
            <a:extLst>
              <a:ext uri="{FF2B5EF4-FFF2-40B4-BE49-F238E27FC236}">
                <a16:creationId xmlns:a16="http://schemas.microsoft.com/office/drawing/2014/main" id="{A34A3909-DDA6-4D7B-810A-93613205F368}"/>
              </a:ext>
            </a:extLst>
          </p:cNvPr>
          <p:cNvGrpSpPr/>
          <p:nvPr/>
        </p:nvGrpSpPr>
        <p:grpSpPr>
          <a:xfrm>
            <a:off x="4507810" y="2539566"/>
            <a:ext cx="122825" cy="1732202"/>
            <a:chOff x="5069788" y="2544756"/>
            <a:chExt cx="122825" cy="1732202"/>
          </a:xfrm>
        </p:grpSpPr>
        <p:pic>
          <p:nvPicPr>
            <p:cNvPr id="146" name="Obrázek 128">
              <a:extLst>
                <a:ext uri="{FF2B5EF4-FFF2-40B4-BE49-F238E27FC236}">
                  <a16:creationId xmlns:a16="http://schemas.microsoft.com/office/drawing/2014/main" id="{8AAA19A8-53C9-4D02-9D80-094CDBE6E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78828" y="3509127"/>
              <a:ext cx="90737" cy="90000"/>
            </a:xfrm>
            <a:prstGeom prst="rect">
              <a:avLst/>
            </a:prstGeom>
          </p:spPr>
        </p:pic>
        <p:pic>
          <p:nvPicPr>
            <p:cNvPr id="147" name="Obrázek 156">
              <a:extLst>
                <a:ext uri="{FF2B5EF4-FFF2-40B4-BE49-F238E27FC236}">
                  <a16:creationId xmlns:a16="http://schemas.microsoft.com/office/drawing/2014/main" id="{075E242B-E8E7-40EF-BF68-B2524E41B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81257" y="2857923"/>
              <a:ext cx="90737" cy="90000"/>
            </a:xfrm>
            <a:prstGeom prst="rect">
              <a:avLst/>
            </a:prstGeom>
          </p:spPr>
        </p:pic>
        <p:pic>
          <p:nvPicPr>
            <p:cNvPr id="148" name="Obrázek 128">
              <a:extLst>
                <a:ext uri="{FF2B5EF4-FFF2-40B4-BE49-F238E27FC236}">
                  <a16:creationId xmlns:a16="http://schemas.microsoft.com/office/drawing/2014/main" id="{1EF42E3D-7AB2-4497-858E-0E9FE4C09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101876" y="4186958"/>
              <a:ext cx="90737" cy="90000"/>
            </a:xfrm>
            <a:prstGeom prst="rect">
              <a:avLst/>
            </a:prstGeom>
          </p:spPr>
        </p:pic>
        <p:pic>
          <p:nvPicPr>
            <p:cNvPr id="149" name="Obrázek 139">
              <a:extLst>
                <a:ext uri="{FF2B5EF4-FFF2-40B4-BE49-F238E27FC236}">
                  <a16:creationId xmlns:a16="http://schemas.microsoft.com/office/drawing/2014/main" id="{83BFAAF2-7674-4287-AC0E-096D1951C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69788" y="2544756"/>
              <a:ext cx="90737" cy="90000"/>
            </a:xfrm>
            <a:prstGeom prst="rect">
              <a:avLst/>
            </a:prstGeom>
          </p:spPr>
        </p:pic>
        <p:pic>
          <p:nvPicPr>
            <p:cNvPr id="150" name="Obrázek 139">
              <a:extLst>
                <a:ext uri="{FF2B5EF4-FFF2-40B4-BE49-F238E27FC236}">
                  <a16:creationId xmlns:a16="http://schemas.microsoft.com/office/drawing/2014/main" id="{F48CA9C8-CBD0-45C6-9288-FBC69C7E3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73803" y="3181823"/>
              <a:ext cx="90737" cy="90000"/>
            </a:xfrm>
            <a:prstGeom prst="rect">
              <a:avLst/>
            </a:prstGeom>
          </p:spPr>
        </p:pic>
        <p:pic>
          <p:nvPicPr>
            <p:cNvPr id="151" name="Obrázek 153">
              <a:extLst>
                <a:ext uri="{FF2B5EF4-FFF2-40B4-BE49-F238E27FC236}">
                  <a16:creationId xmlns:a16="http://schemas.microsoft.com/office/drawing/2014/main" id="{795EC41F-ED5F-4811-B411-2A937CDF7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87851" y="3857563"/>
              <a:ext cx="90737" cy="90000"/>
            </a:xfrm>
            <a:prstGeom prst="rect">
              <a:avLst/>
            </a:prstGeom>
          </p:spPr>
        </p:pic>
      </p:grpSp>
      <p:grpSp>
        <p:nvGrpSpPr>
          <p:cNvPr id="152" name="Skupina 151">
            <a:extLst>
              <a:ext uri="{FF2B5EF4-FFF2-40B4-BE49-F238E27FC236}">
                <a16:creationId xmlns:a16="http://schemas.microsoft.com/office/drawing/2014/main" id="{7ABFDD1C-EBB6-4750-A4DA-56F08169D2B5}"/>
              </a:ext>
            </a:extLst>
          </p:cNvPr>
          <p:cNvGrpSpPr/>
          <p:nvPr/>
        </p:nvGrpSpPr>
        <p:grpSpPr>
          <a:xfrm>
            <a:off x="3920042" y="2551231"/>
            <a:ext cx="122825" cy="1732202"/>
            <a:chOff x="5069788" y="2544756"/>
            <a:chExt cx="122825" cy="1732202"/>
          </a:xfrm>
        </p:grpSpPr>
        <p:pic>
          <p:nvPicPr>
            <p:cNvPr id="153" name="Obrázek 128">
              <a:extLst>
                <a:ext uri="{FF2B5EF4-FFF2-40B4-BE49-F238E27FC236}">
                  <a16:creationId xmlns:a16="http://schemas.microsoft.com/office/drawing/2014/main" id="{12ED48DD-838A-4F42-8252-0B274C09A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78828" y="3509127"/>
              <a:ext cx="90737" cy="90000"/>
            </a:xfrm>
            <a:prstGeom prst="rect">
              <a:avLst/>
            </a:prstGeom>
          </p:spPr>
        </p:pic>
        <p:pic>
          <p:nvPicPr>
            <p:cNvPr id="154" name="Obrázek 156">
              <a:extLst>
                <a:ext uri="{FF2B5EF4-FFF2-40B4-BE49-F238E27FC236}">
                  <a16:creationId xmlns:a16="http://schemas.microsoft.com/office/drawing/2014/main" id="{4F3CE018-DCE0-466F-9D13-8D43F0DA5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81257" y="2857923"/>
              <a:ext cx="90737" cy="90000"/>
            </a:xfrm>
            <a:prstGeom prst="rect">
              <a:avLst/>
            </a:prstGeom>
          </p:spPr>
        </p:pic>
        <p:pic>
          <p:nvPicPr>
            <p:cNvPr id="155" name="Obrázek 128">
              <a:extLst>
                <a:ext uri="{FF2B5EF4-FFF2-40B4-BE49-F238E27FC236}">
                  <a16:creationId xmlns:a16="http://schemas.microsoft.com/office/drawing/2014/main" id="{A7E9D3FA-708B-4F56-AFEC-2997782F6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101876" y="4186958"/>
              <a:ext cx="90737" cy="90000"/>
            </a:xfrm>
            <a:prstGeom prst="rect">
              <a:avLst/>
            </a:prstGeom>
          </p:spPr>
        </p:pic>
        <p:pic>
          <p:nvPicPr>
            <p:cNvPr id="156" name="Obrázek 139">
              <a:extLst>
                <a:ext uri="{FF2B5EF4-FFF2-40B4-BE49-F238E27FC236}">
                  <a16:creationId xmlns:a16="http://schemas.microsoft.com/office/drawing/2014/main" id="{5D5BEB69-B5D3-4FCB-B9AD-DEF9B80D7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69788" y="2544756"/>
              <a:ext cx="90737" cy="90000"/>
            </a:xfrm>
            <a:prstGeom prst="rect">
              <a:avLst/>
            </a:prstGeom>
          </p:spPr>
        </p:pic>
        <p:pic>
          <p:nvPicPr>
            <p:cNvPr id="157" name="Obrázek 139">
              <a:extLst>
                <a:ext uri="{FF2B5EF4-FFF2-40B4-BE49-F238E27FC236}">
                  <a16:creationId xmlns:a16="http://schemas.microsoft.com/office/drawing/2014/main" id="{D9E6D1F1-27F1-4F88-9763-59BF22575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73803" y="3181823"/>
              <a:ext cx="90737" cy="90000"/>
            </a:xfrm>
            <a:prstGeom prst="rect">
              <a:avLst/>
            </a:prstGeom>
          </p:spPr>
        </p:pic>
        <p:pic>
          <p:nvPicPr>
            <p:cNvPr id="158" name="Obrázek 153">
              <a:extLst>
                <a:ext uri="{FF2B5EF4-FFF2-40B4-BE49-F238E27FC236}">
                  <a16:creationId xmlns:a16="http://schemas.microsoft.com/office/drawing/2014/main" id="{E3D40175-2FDD-4B50-AEB6-7471850FB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87851" y="3857563"/>
              <a:ext cx="90737" cy="90000"/>
            </a:xfrm>
            <a:prstGeom prst="rect">
              <a:avLst/>
            </a:prstGeom>
          </p:spPr>
        </p:pic>
      </p:grpSp>
      <p:grpSp>
        <p:nvGrpSpPr>
          <p:cNvPr id="159" name="Skupina 158">
            <a:extLst>
              <a:ext uri="{FF2B5EF4-FFF2-40B4-BE49-F238E27FC236}">
                <a16:creationId xmlns:a16="http://schemas.microsoft.com/office/drawing/2014/main" id="{6D40D69F-7E8B-4F59-B31D-4E88D5618902}"/>
              </a:ext>
            </a:extLst>
          </p:cNvPr>
          <p:cNvGrpSpPr/>
          <p:nvPr/>
        </p:nvGrpSpPr>
        <p:grpSpPr>
          <a:xfrm>
            <a:off x="3375404" y="2549570"/>
            <a:ext cx="122825" cy="1732202"/>
            <a:chOff x="5069788" y="2544756"/>
            <a:chExt cx="122825" cy="1732202"/>
          </a:xfrm>
        </p:grpSpPr>
        <p:pic>
          <p:nvPicPr>
            <p:cNvPr id="160" name="Obrázek 128">
              <a:extLst>
                <a:ext uri="{FF2B5EF4-FFF2-40B4-BE49-F238E27FC236}">
                  <a16:creationId xmlns:a16="http://schemas.microsoft.com/office/drawing/2014/main" id="{296A7397-2F03-4F19-9093-6D421C945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78828" y="3509127"/>
              <a:ext cx="90737" cy="90000"/>
            </a:xfrm>
            <a:prstGeom prst="rect">
              <a:avLst/>
            </a:prstGeom>
          </p:spPr>
        </p:pic>
        <p:pic>
          <p:nvPicPr>
            <p:cNvPr id="161" name="Obrázek 156">
              <a:extLst>
                <a:ext uri="{FF2B5EF4-FFF2-40B4-BE49-F238E27FC236}">
                  <a16:creationId xmlns:a16="http://schemas.microsoft.com/office/drawing/2014/main" id="{0B8FD8EB-14F8-42B5-B1B3-D935CEB91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81257" y="2857923"/>
              <a:ext cx="90737" cy="90000"/>
            </a:xfrm>
            <a:prstGeom prst="rect">
              <a:avLst/>
            </a:prstGeom>
          </p:spPr>
        </p:pic>
        <p:pic>
          <p:nvPicPr>
            <p:cNvPr id="162" name="Obrázek 128">
              <a:extLst>
                <a:ext uri="{FF2B5EF4-FFF2-40B4-BE49-F238E27FC236}">
                  <a16:creationId xmlns:a16="http://schemas.microsoft.com/office/drawing/2014/main" id="{2A02CBCD-B54A-4DF2-AAAA-6B2AFD48D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101876" y="4186958"/>
              <a:ext cx="90737" cy="90000"/>
            </a:xfrm>
            <a:prstGeom prst="rect">
              <a:avLst/>
            </a:prstGeom>
          </p:spPr>
        </p:pic>
        <p:pic>
          <p:nvPicPr>
            <p:cNvPr id="163" name="Obrázek 139">
              <a:extLst>
                <a:ext uri="{FF2B5EF4-FFF2-40B4-BE49-F238E27FC236}">
                  <a16:creationId xmlns:a16="http://schemas.microsoft.com/office/drawing/2014/main" id="{006EA839-1CB7-4BC6-A228-CDCB19C0E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69788" y="2544756"/>
              <a:ext cx="90737" cy="90000"/>
            </a:xfrm>
            <a:prstGeom prst="rect">
              <a:avLst/>
            </a:prstGeom>
          </p:spPr>
        </p:pic>
        <p:pic>
          <p:nvPicPr>
            <p:cNvPr id="164" name="Obrázek 153">
              <a:extLst>
                <a:ext uri="{FF2B5EF4-FFF2-40B4-BE49-F238E27FC236}">
                  <a16:creationId xmlns:a16="http://schemas.microsoft.com/office/drawing/2014/main" id="{D2C076FE-515D-4B0D-93D3-3AE9E4B92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87851" y="3857563"/>
              <a:ext cx="90737" cy="90000"/>
            </a:xfrm>
            <a:prstGeom prst="rect">
              <a:avLst/>
            </a:prstGeom>
          </p:spPr>
        </p:pic>
      </p:grpSp>
      <p:pic>
        <p:nvPicPr>
          <p:cNvPr id="165" name="Grafik 114">
            <a:extLst>
              <a:ext uri="{FF2B5EF4-FFF2-40B4-BE49-F238E27FC236}">
                <a16:creationId xmlns:a16="http://schemas.microsoft.com/office/drawing/2014/main" id="{7472A1E0-9FAD-4790-BF59-E4FFBB89C3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9561" y="3146856"/>
            <a:ext cx="172884" cy="172884"/>
          </a:xfrm>
          <a:prstGeom prst="rect">
            <a:avLst/>
          </a:prstGeom>
        </p:spPr>
      </p:pic>
      <p:pic>
        <p:nvPicPr>
          <p:cNvPr id="166" name="Grafik 114">
            <a:extLst>
              <a:ext uri="{FF2B5EF4-FFF2-40B4-BE49-F238E27FC236}">
                <a16:creationId xmlns:a16="http://schemas.microsoft.com/office/drawing/2014/main" id="{E409D25D-FFD9-4E82-B4CE-DDA1F974E7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66418" y="3132356"/>
            <a:ext cx="172884" cy="172884"/>
          </a:xfrm>
          <a:prstGeom prst="rect">
            <a:avLst/>
          </a:prstGeom>
        </p:spPr>
      </p:pic>
      <p:sp>
        <p:nvSpPr>
          <p:cNvPr id="167" name="Obdélník 21">
            <a:extLst>
              <a:ext uri="{FF2B5EF4-FFF2-40B4-BE49-F238E27FC236}">
                <a16:creationId xmlns:a16="http://schemas.microsoft.com/office/drawing/2014/main" id="{F70957D0-0293-43DE-A634-24C199624EC6}"/>
              </a:ext>
            </a:extLst>
          </p:cNvPr>
          <p:cNvSpPr/>
          <p:nvPr/>
        </p:nvSpPr>
        <p:spPr>
          <a:xfrm>
            <a:off x="3456717" y="3125286"/>
            <a:ext cx="20315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00" i="1" dirty="0">
                <a:solidFill>
                  <a:schemeClr val="bg1">
                    <a:lumMod val="65000"/>
                  </a:schemeClr>
                </a:solidFill>
                <a:latin typeface="Galano" panose="02010003040200000000" pitchFamily="50" charset="0"/>
              </a:rPr>
              <a:t>*</a:t>
            </a:r>
            <a:endParaRPr lang="cs-CZ" sz="600" i="1" dirty="0">
              <a:solidFill>
                <a:schemeClr val="bg1">
                  <a:lumMod val="65000"/>
                </a:schemeClr>
              </a:solidFill>
              <a:effectLst/>
              <a:latin typeface="Galano" panose="02010003040200000000" pitchFamily="50" charset="0"/>
            </a:endParaRPr>
          </a:p>
        </p:txBody>
      </p:sp>
      <p:sp>
        <p:nvSpPr>
          <p:cNvPr id="168" name="Obdélník 167">
            <a:extLst>
              <a:ext uri="{FF2B5EF4-FFF2-40B4-BE49-F238E27FC236}">
                <a16:creationId xmlns:a16="http://schemas.microsoft.com/office/drawing/2014/main" id="{DE9EC6B2-C39A-43D0-A688-6F98D0817CD6}"/>
              </a:ext>
            </a:extLst>
          </p:cNvPr>
          <p:cNvSpPr/>
          <p:nvPr/>
        </p:nvSpPr>
        <p:spPr>
          <a:xfrm>
            <a:off x="1155337" y="1809277"/>
            <a:ext cx="61599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b="1" dirty="0" err="1">
                <a:solidFill>
                  <a:srgbClr val="005BA9"/>
                </a:solidFill>
                <a:latin typeface="Galano SemiBold" panose="02010003040200000000" pitchFamily="50" charset="0"/>
              </a:rPr>
              <a:t>Prehľad</a:t>
            </a:r>
            <a:r>
              <a:rPr lang="cs-CZ" sz="1000" b="1" dirty="0">
                <a:solidFill>
                  <a:srgbClr val="005BA9"/>
                </a:solidFill>
                <a:latin typeface="Galano SemiBold" panose="02010003040200000000" pitchFamily="50" charset="0"/>
              </a:rPr>
              <a:t> </a:t>
            </a:r>
            <a:r>
              <a:rPr lang="cs-CZ" sz="1000" b="1" dirty="0" err="1">
                <a:solidFill>
                  <a:srgbClr val="005BA9"/>
                </a:solidFill>
                <a:latin typeface="Galano SemiBold" panose="02010003040200000000" pitchFamily="50" charset="0"/>
              </a:rPr>
              <a:t>poistného</a:t>
            </a:r>
            <a:r>
              <a:rPr lang="cs-CZ" sz="1000" b="1" dirty="0">
                <a:solidFill>
                  <a:srgbClr val="005BA9"/>
                </a:solidFill>
                <a:latin typeface="Galano SemiBold" panose="02010003040200000000" pitchFamily="50" charset="0"/>
              </a:rPr>
              <a:t> trhu - </a:t>
            </a:r>
            <a:r>
              <a:rPr lang="cs-CZ" sz="1000" b="1" dirty="0" err="1">
                <a:solidFill>
                  <a:srgbClr val="005BA9"/>
                </a:solidFill>
                <a:latin typeface="Galano SemiBold" panose="02010003040200000000" pitchFamily="50" charset="0"/>
              </a:rPr>
              <a:t>Nefajčiar</a:t>
            </a:r>
            <a:r>
              <a:rPr lang="cs-CZ" sz="1000" b="1" dirty="0">
                <a:solidFill>
                  <a:srgbClr val="005BA9"/>
                </a:solidFill>
                <a:latin typeface="Galano SemiBold" panose="02010003040200000000" pitchFamily="50" charset="0"/>
              </a:rPr>
              <a:t>, BMI, </a:t>
            </a:r>
            <a:r>
              <a:rPr lang="cs-CZ" sz="1000" b="1" dirty="0" err="1">
                <a:solidFill>
                  <a:srgbClr val="005BA9"/>
                </a:solidFill>
                <a:latin typeface="Galano SemiBold" panose="02010003040200000000" pitchFamily="50" charset="0"/>
              </a:rPr>
              <a:t>preventívne</a:t>
            </a:r>
            <a:r>
              <a:rPr lang="cs-CZ" sz="1000" b="1" dirty="0">
                <a:solidFill>
                  <a:srgbClr val="005BA9"/>
                </a:solidFill>
                <a:latin typeface="Galano SemiBold" panose="02010003040200000000" pitchFamily="50" charset="0"/>
              </a:rPr>
              <a:t> </a:t>
            </a:r>
            <a:r>
              <a:rPr lang="cs-CZ" sz="1000" b="1" dirty="0" err="1">
                <a:solidFill>
                  <a:srgbClr val="005BA9"/>
                </a:solidFill>
                <a:latin typeface="Galano SemiBold" panose="02010003040200000000" pitchFamily="50" charset="0"/>
              </a:rPr>
              <a:t>prehliadky</a:t>
            </a:r>
            <a:r>
              <a:rPr lang="cs-CZ" sz="1000" b="1" dirty="0">
                <a:solidFill>
                  <a:srgbClr val="005BA9"/>
                </a:solidFill>
                <a:latin typeface="Galano SemiBold" panose="02010003040200000000" pitchFamily="50" charset="0"/>
              </a:rPr>
              <a:t>, zdravá výživa, </a:t>
            </a:r>
            <a:r>
              <a:rPr lang="cs-CZ" sz="1000" b="1" dirty="0" err="1">
                <a:solidFill>
                  <a:srgbClr val="005BA9"/>
                </a:solidFill>
                <a:latin typeface="Galano SemiBold" panose="02010003040200000000" pitchFamily="50" charset="0"/>
              </a:rPr>
              <a:t>šport</a:t>
            </a:r>
            <a:r>
              <a:rPr lang="cs-CZ" sz="1000" b="1" dirty="0">
                <a:solidFill>
                  <a:srgbClr val="005BA9"/>
                </a:solidFill>
                <a:latin typeface="Galano SemiBold" panose="02010003040200000000" pitchFamily="50" charset="0"/>
              </a:rPr>
              <a:t> </a:t>
            </a:r>
            <a:endParaRPr lang="cs-CZ" sz="1000" b="1" i="0" dirty="0">
              <a:solidFill>
                <a:srgbClr val="005BA9"/>
              </a:solidFill>
              <a:effectLst/>
              <a:latin typeface="Galano SemiBold" panose="02010003040200000000" pitchFamily="50" charset="0"/>
            </a:endParaRPr>
          </a:p>
        </p:txBody>
      </p:sp>
      <p:sp>
        <p:nvSpPr>
          <p:cNvPr id="169" name="Ovál 168">
            <a:extLst>
              <a:ext uri="{FF2B5EF4-FFF2-40B4-BE49-F238E27FC236}">
                <a16:creationId xmlns:a16="http://schemas.microsoft.com/office/drawing/2014/main" id="{5E2013B0-F640-4701-A8BE-8A6E0351347C}"/>
              </a:ext>
            </a:extLst>
          </p:cNvPr>
          <p:cNvSpPr/>
          <p:nvPr/>
        </p:nvSpPr>
        <p:spPr>
          <a:xfrm>
            <a:off x="2334896" y="2128459"/>
            <a:ext cx="191028" cy="191028"/>
          </a:xfrm>
          <a:prstGeom prst="ellipse">
            <a:avLst/>
          </a:prstGeom>
          <a:solidFill>
            <a:srgbClr val="005BAA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endParaRPr lang="cs-CZ" sz="500" b="1" dirty="0">
              <a:solidFill>
                <a:schemeClr val="bg1"/>
              </a:solidFill>
              <a:latin typeface="Galano" panose="02010003040200000000" pitchFamily="50" charset="0"/>
            </a:endParaRPr>
          </a:p>
        </p:txBody>
      </p:sp>
      <p:sp>
        <p:nvSpPr>
          <p:cNvPr id="170" name="Ovál 169">
            <a:extLst>
              <a:ext uri="{FF2B5EF4-FFF2-40B4-BE49-F238E27FC236}">
                <a16:creationId xmlns:a16="http://schemas.microsoft.com/office/drawing/2014/main" id="{318F6988-DF1A-4DB7-BF10-8E7EFF8D621D}"/>
              </a:ext>
            </a:extLst>
          </p:cNvPr>
          <p:cNvSpPr/>
          <p:nvPr/>
        </p:nvSpPr>
        <p:spPr>
          <a:xfrm>
            <a:off x="2844597" y="2128459"/>
            <a:ext cx="191028" cy="191028"/>
          </a:xfrm>
          <a:prstGeom prst="ellipse">
            <a:avLst/>
          </a:prstGeom>
          <a:solidFill>
            <a:srgbClr val="D76B68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endParaRPr lang="cs-CZ" sz="500" b="1" dirty="0">
              <a:solidFill>
                <a:schemeClr val="bg1"/>
              </a:solidFill>
              <a:latin typeface="Galano" panose="02010003040200000000" pitchFamily="50" charset="0"/>
            </a:endParaRPr>
          </a:p>
        </p:txBody>
      </p:sp>
      <p:sp>
        <p:nvSpPr>
          <p:cNvPr id="171" name="Ovál 170">
            <a:extLst>
              <a:ext uri="{FF2B5EF4-FFF2-40B4-BE49-F238E27FC236}">
                <a16:creationId xmlns:a16="http://schemas.microsoft.com/office/drawing/2014/main" id="{DF383407-1C71-4612-992C-688891B60CE9}"/>
              </a:ext>
            </a:extLst>
          </p:cNvPr>
          <p:cNvSpPr/>
          <p:nvPr/>
        </p:nvSpPr>
        <p:spPr>
          <a:xfrm>
            <a:off x="3875478" y="2126747"/>
            <a:ext cx="191028" cy="191028"/>
          </a:xfrm>
          <a:prstGeom prst="ellipse">
            <a:avLst/>
          </a:prstGeom>
          <a:solidFill>
            <a:srgbClr val="E20714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endParaRPr lang="cs-CZ" sz="500" b="1" dirty="0">
              <a:solidFill>
                <a:schemeClr val="bg1"/>
              </a:solidFill>
              <a:latin typeface="Galano" panose="02010003040200000000" pitchFamily="50" charset="0"/>
            </a:endParaRPr>
          </a:p>
        </p:txBody>
      </p:sp>
      <p:sp>
        <p:nvSpPr>
          <p:cNvPr id="172" name="Ovál 171">
            <a:extLst>
              <a:ext uri="{FF2B5EF4-FFF2-40B4-BE49-F238E27FC236}">
                <a16:creationId xmlns:a16="http://schemas.microsoft.com/office/drawing/2014/main" id="{42D245C7-72D2-4020-B1D8-74DCD4321EC3}"/>
              </a:ext>
            </a:extLst>
          </p:cNvPr>
          <p:cNvSpPr/>
          <p:nvPr/>
        </p:nvSpPr>
        <p:spPr>
          <a:xfrm>
            <a:off x="4452099" y="2124049"/>
            <a:ext cx="191028" cy="191028"/>
          </a:xfrm>
          <a:prstGeom prst="ellipse">
            <a:avLst/>
          </a:prstGeom>
          <a:solidFill>
            <a:srgbClr val="209BDE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endParaRPr lang="cs-CZ" sz="500" b="1" dirty="0">
              <a:solidFill>
                <a:schemeClr val="bg1"/>
              </a:solidFill>
              <a:latin typeface="Galano" panose="02010003040200000000" pitchFamily="50" charset="0"/>
            </a:endParaRPr>
          </a:p>
        </p:txBody>
      </p:sp>
      <p:sp>
        <p:nvSpPr>
          <p:cNvPr id="173" name="Ovál 172">
            <a:extLst>
              <a:ext uri="{FF2B5EF4-FFF2-40B4-BE49-F238E27FC236}">
                <a16:creationId xmlns:a16="http://schemas.microsoft.com/office/drawing/2014/main" id="{A0DD8619-50C2-44F3-BCE1-BE3EF4D2522D}"/>
              </a:ext>
            </a:extLst>
          </p:cNvPr>
          <p:cNvSpPr/>
          <p:nvPr/>
        </p:nvSpPr>
        <p:spPr>
          <a:xfrm>
            <a:off x="5035198" y="2129071"/>
            <a:ext cx="191028" cy="191028"/>
          </a:xfrm>
          <a:prstGeom prst="ellipse">
            <a:avLst/>
          </a:prstGeom>
          <a:solidFill>
            <a:srgbClr val="F9AD00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endParaRPr lang="cs-CZ" sz="500" b="1" dirty="0">
              <a:solidFill>
                <a:schemeClr val="bg1"/>
              </a:solidFill>
              <a:latin typeface="Galano" panose="02010003040200000000" pitchFamily="50" charset="0"/>
            </a:endParaRPr>
          </a:p>
        </p:txBody>
      </p:sp>
      <p:sp>
        <p:nvSpPr>
          <p:cNvPr id="174" name="Ovál 173">
            <a:extLst>
              <a:ext uri="{FF2B5EF4-FFF2-40B4-BE49-F238E27FC236}">
                <a16:creationId xmlns:a16="http://schemas.microsoft.com/office/drawing/2014/main" id="{3C6752F8-04DF-4F0D-9299-16CCA209DF27}"/>
              </a:ext>
            </a:extLst>
          </p:cNvPr>
          <p:cNvSpPr/>
          <p:nvPr/>
        </p:nvSpPr>
        <p:spPr>
          <a:xfrm>
            <a:off x="5610337" y="2129071"/>
            <a:ext cx="191028" cy="191028"/>
          </a:xfrm>
          <a:prstGeom prst="ellipse">
            <a:avLst/>
          </a:prstGeom>
          <a:solidFill>
            <a:srgbClr val="AB0534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endParaRPr lang="cs-CZ" sz="500" b="1" dirty="0">
              <a:solidFill>
                <a:schemeClr val="bg1"/>
              </a:solidFill>
              <a:latin typeface="Galano" panose="02010003040200000000" pitchFamily="50" charset="0"/>
            </a:endParaRPr>
          </a:p>
        </p:txBody>
      </p:sp>
      <p:sp>
        <p:nvSpPr>
          <p:cNvPr id="175" name="Ovál 174">
            <a:extLst>
              <a:ext uri="{FF2B5EF4-FFF2-40B4-BE49-F238E27FC236}">
                <a16:creationId xmlns:a16="http://schemas.microsoft.com/office/drawing/2014/main" id="{C455FD9B-1870-4160-A18C-FE63608A9DBE}"/>
              </a:ext>
            </a:extLst>
          </p:cNvPr>
          <p:cNvSpPr/>
          <p:nvPr/>
        </p:nvSpPr>
        <p:spPr>
          <a:xfrm>
            <a:off x="6267707" y="2126747"/>
            <a:ext cx="191028" cy="191028"/>
          </a:xfrm>
          <a:prstGeom prst="ellipse">
            <a:avLst/>
          </a:prstGeom>
          <a:solidFill>
            <a:srgbClr val="433063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endParaRPr lang="cs-CZ" sz="500" b="1" dirty="0">
              <a:solidFill>
                <a:schemeClr val="bg1"/>
              </a:solidFill>
              <a:latin typeface="Galano" panose="02010003040200000000" pitchFamily="50" charset="0"/>
            </a:endParaRPr>
          </a:p>
        </p:txBody>
      </p:sp>
      <p:sp>
        <p:nvSpPr>
          <p:cNvPr id="176" name="Ovál 175">
            <a:extLst>
              <a:ext uri="{FF2B5EF4-FFF2-40B4-BE49-F238E27FC236}">
                <a16:creationId xmlns:a16="http://schemas.microsoft.com/office/drawing/2014/main" id="{31E27A73-3847-4838-AD98-BADCF787DF3C}"/>
              </a:ext>
            </a:extLst>
          </p:cNvPr>
          <p:cNvSpPr/>
          <p:nvPr/>
        </p:nvSpPr>
        <p:spPr>
          <a:xfrm>
            <a:off x="7495962" y="2131648"/>
            <a:ext cx="191028" cy="191028"/>
          </a:xfrm>
          <a:prstGeom prst="ellipse">
            <a:avLst/>
          </a:prstGeom>
          <a:solidFill>
            <a:srgbClr val="CF3E28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endParaRPr lang="cs-CZ" sz="500" b="1" dirty="0">
              <a:solidFill>
                <a:schemeClr val="bg1"/>
              </a:solidFill>
              <a:latin typeface="Galano" panose="02010003040200000000" pitchFamily="50" charset="0"/>
            </a:endParaRPr>
          </a:p>
        </p:txBody>
      </p:sp>
      <p:sp>
        <p:nvSpPr>
          <p:cNvPr id="177" name="Ovál 176">
            <a:extLst>
              <a:ext uri="{FF2B5EF4-FFF2-40B4-BE49-F238E27FC236}">
                <a16:creationId xmlns:a16="http://schemas.microsoft.com/office/drawing/2014/main" id="{EB9F6352-6903-45F0-82E0-890DEFCF6D41}"/>
              </a:ext>
            </a:extLst>
          </p:cNvPr>
          <p:cNvSpPr/>
          <p:nvPr/>
        </p:nvSpPr>
        <p:spPr>
          <a:xfrm>
            <a:off x="8091648" y="2126035"/>
            <a:ext cx="191028" cy="191028"/>
          </a:xfrm>
          <a:prstGeom prst="ellipse">
            <a:avLst/>
          </a:prstGeom>
          <a:solidFill>
            <a:srgbClr val="E60000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endParaRPr lang="cs-CZ" sz="500" b="1" dirty="0">
              <a:solidFill>
                <a:schemeClr val="bg1"/>
              </a:solidFill>
              <a:latin typeface="Galano" panose="02010003040200000000" pitchFamily="50" charset="0"/>
            </a:endParaRPr>
          </a:p>
        </p:txBody>
      </p:sp>
      <p:sp>
        <p:nvSpPr>
          <p:cNvPr id="179" name="Ovál 178">
            <a:extLst>
              <a:ext uri="{FF2B5EF4-FFF2-40B4-BE49-F238E27FC236}">
                <a16:creationId xmlns:a16="http://schemas.microsoft.com/office/drawing/2014/main" id="{CBF14512-F08A-47AC-92B7-70B9873C3DD8}"/>
              </a:ext>
            </a:extLst>
          </p:cNvPr>
          <p:cNvSpPr/>
          <p:nvPr/>
        </p:nvSpPr>
        <p:spPr>
          <a:xfrm>
            <a:off x="3340867" y="2124049"/>
            <a:ext cx="191028" cy="191028"/>
          </a:xfrm>
          <a:prstGeom prst="ellipse">
            <a:avLst/>
          </a:prstGeom>
          <a:solidFill>
            <a:srgbClr val="005BAA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endParaRPr lang="cs-CZ" sz="500" b="1" dirty="0">
              <a:solidFill>
                <a:schemeClr val="bg1"/>
              </a:solidFill>
              <a:latin typeface="Galano" panose="02010003040200000000" pitchFamily="50" charset="0"/>
            </a:endParaRPr>
          </a:p>
        </p:txBody>
      </p:sp>
      <p:sp>
        <p:nvSpPr>
          <p:cNvPr id="180" name="Vývojový diagram: zpoždění 179">
            <a:extLst>
              <a:ext uri="{FF2B5EF4-FFF2-40B4-BE49-F238E27FC236}">
                <a16:creationId xmlns:a16="http://schemas.microsoft.com/office/drawing/2014/main" id="{D3D631B7-DFB6-45A2-9080-93EFABC3ACBE}"/>
              </a:ext>
            </a:extLst>
          </p:cNvPr>
          <p:cNvSpPr/>
          <p:nvPr/>
        </p:nvSpPr>
        <p:spPr>
          <a:xfrm>
            <a:off x="-46892" y="1358454"/>
            <a:ext cx="763441" cy="3306088"/>
          </a:xfrm>
          <a:prstGeom prst="flowChartDelay">
            <a:avLst/>
          </a:prstGeom>
          <a:noFill/>
          <a:ln>
            <a:solidFill>
              <a:srgbClr val="005E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1" name="Ovál 180">
            <a:extLst>
              <a:ext uri="{FF2B5EF4-FFF2-40B4-BE49-F238E27FC236}">
                <a16:creationId xmlns:a16="http://schemas.microsoft.com/office/drawing/2014/main" id="{7BDBEACB-E70D-480A-925B-4B212D72F323}"/>
              </a:ext>
            </a:extLst>
          </p:cNvPr>
          <p:cNvSpPr/>
          <p:nvPr/>
        </p:nvSpPr>
        <p:spPr>
          <a:xfrm>
            <a:off x="484695" y="1788726"/>
            <a:ext cx="360000" cy="360000"/>
          </a:xfrm>
          <a:prstGeom prst="ellipse">
            <a:avLst/>
          </a:prstGeom>
          <a:solidFill>
            <a:srgbClr val="005BAA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2" name="Ovál 181">
            <a:extLst>
              <a:ext uri="{FF2B5EF4-FFF2-40B4-BE49-F238E27FC236}">
                <a16:creationId xmlns:a16="http://schemas.microsoft.com/office/drawing/2014/main" id="{7DAC598E-D388-4775-8847-2F61E498483C}"/>
              </a:ext>
            </a:extLst>
          </p:cNvPr>
          <p:cNvSpPr/>
          <p:nvPr/>
        </p:nvSpPr>
        <p:spPr>
          <a:xfrm>
            <a:off x="385264" y="135744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3" name="Obrázek 46" descr="Kompas obrys">
            <a:extLst>
              <a:ext uri="{FF2B5EF4-FFF2-40B4-BE49-F238E27FC236}">
                <a16:creationId xmlns:a16="http://schemas.microsoft.com/office/drawing/2014/main" id="{2DCD4848-5981-4C77-A454-DD0147675F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23786" y="1393445"/>
            <a:ext cx="288000" cy="288000"/>
          </a:xfrm>
          <a:prstGeom prst="rect">
            <a:avLst/>
          </a:prstGeom>
        </p:spPr>
      </p:pic>
      <p:pic>
        <p:nvPicPr>
          <p:cNvPr id="184" name="Obrázek 46" descr="Levá hemisféra obrys">
            <a:extLst>
              <a:ext uri="{FF2B5EF4-FFF2-40B4-BE49-F238E27FC236}">
                <a16:creationId xmlns:a16="http://schemas.microsoft.com/office/drawing/2014/main" id="{A846D5F5-29A9-47A9-A514-DA5733AD90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27664" y="1822874"/>
            <a:ext cx="288000" cy="288000"/>
          </a:xfrm>
          <a:prstGeom prst="rect">
            <a:avLst/>
          </a:prstGeom>
        </p:spPr>
      </p:pic>
      <p:sp>
        <p:nvSpPr>
          <p:cNvPr id="185" name="Ovál 184">
            <a:extLst>
              <a:ext uri="{FF2B5EF4-FFF2-40B4-BE49-F238E27FC236}">
                <a16:creationId xmlns:a16="http://schemas.microsoft.com/office/drawing/2014/main" id="{3EF2391E-2C7D-4701-8823-F1A7C44CFE24}"/>
              </a:ext>
            </a:extLst>
          </p:cNvPr>
          <p:cNvSpPr/>
          <p:nvPr/>
        </p:nvSpPr>
        <p:spPr>
          <a:xfrm>
            <a:off x="400654" y="4289989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6" name="Ovál 185">
            <a:extLst>
              <a:ext uri="{FF2B5EF4-FFF2-40B4-BE49-F238E27FC236}">
                <a16:creationId xmlns:a16="http://schemas.microsoft.com/office/drawing/2014/main" id="{432A02BA-1408-4E1E-B79B-BE66528456CF}"/>
              </a:ext>
            </a:extLst>
          </p:cNvPr>
          <p:cNvSpPr/>
          <p:nvPr/>
        </p:nvSpPr>
        <p:spPr>
          <a:xfrm>
            <a:off x="478538" y="3867136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7" name="Ovál 186">
            <a:extLst>
              <a:ext uri="{FF2B5EF4-FFF2-40B4-BE49-F238E27FC236}">
                <a16:creationId xmlns:a16="http://schemas.microsoft.com/office/drawing/2014/main" id="{8EE8A19F-72D8-4254-9D14-0A0D633B0972}"/>
              </a:ext>
            </a:extLst>
          </p:cNvPr>
          <p:cNvSpPr/>
          <p:nvPr/>
        </p:nvSpPr>
        <p:spPr>
          <a:xfrm>
            <a:off x="519157" y="344788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8" name="Ovál 187">
            <a:extLst>
              <a:ext uri="{FF2B5EF4-FFF2-40B4-BE49-F238E27FC236}">
                <a16:creationId xmlns:a16="http://schemas.microsoft.com/office/drawing/2014/main" id="{60E488D6-ABF7-42A8-9C2D-CBBCBB7F7AB2}"/>
              </a:ext>
            </a:extLst>
          </p:cNvPr>
          <p:cNvSpPr/>
          <p:nvPr/>
        </p:nvSpPr>
        <p:spPr>
          <a:xfrm>
            <a:off x="527664" y="303750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9" name="Ovál 188">
            <a:extLst>
              <a:ext uri="{FF2B5EF4-FFF2-40B4-BE49-F238E27FC236}">
                <a16:creationId xmlns:a16="http://schemas.microsoft.com/office/drawing/2014/main" id="{F3076BE8-8DEF-4D77-9243-973F68889562}"/>
              </a:ext>
            </a:extLst>
          </p:cNvPr>
          <p:cNvSpPr/>
          <p:nvPr/>
        </p:nvSpPr>
        <p:spPr>
          <a:xfrm>
            <a:off x="536902" y="261650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0" name="Ovál 189">
            <a:extLst>
              <a:ext uri="{FF2B5EF4-FFF2-40B4-BE49-F238E27FC236}">
                <a16:creationId xmlns:a16="http://schemas.microsoft.com/office/drawing/2014/main" id="{41097609-21AF-40D7-BBB8-A2AD03C32C76}"/>
              </a:ext>
            </a:extLst>
          </p:cNvPr>
          <p:cNvSpPr/>
          <p:nvPr/>
        </p:nvSpPr>
        <p:spPr>
          <a:xfrm>
            <a:off x="520121" y="2207977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1" name="Obrázek 46" descr="Kalkulačka obrys">
            <a:extLst>
              <a:ext uri="{FF2B5EF4-FFF2-40B4-BE49-F238E27FC236}">
                <a16:creationId xmlns:a16="http://schemas.microsoft.com/office/drawing/2014/main" id="{D55D0541-4C70-4AE6-A452-08953D6138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563244" y="3078430"/>
            <a:ext cx="288000" cy="288000"/>
          </a:xfrm>
          <a:prstGeom prst="rect">
            <a:avLst/>
          </a:prstGeom>
        </p:spPr>
      </p:pic>
      <p:pic>
        <p:nvPicPr>
          <p:cNvPr id="192" name="Obrázek 46" descr="Pandemic sloučení křivky spojnicového grafu obrys">
            <a:extLst>
              <a:ext uri="{FF2B5EF4-FFF2-40B4-BE49-F238E27FC236}">
                <a16:creationId xmlns:a16="http://schemas.microsoft.com/office/drawing/2014/main" id="{77D4E141-021A-4BEB-9EB0-64B32F61315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563244" y="3489993"/>
            <a:ext cx="288000" cy="288000"/>
          </a:xfrm>
          <a:prstGeom prst="rect">
            <a:avLst/>
          </a:prstGeom>
        </p:spPr>
      </p:pic>
      <p:pic>
        <p:nvPicPr>
          <p:cNvPr id="193" name="Obrázek 46" descr="Srdce se šípem obrys">
            <a:extLst>
              <a:ext uri="{FF2B5EF4-FFF2-40B4-BE49-F238E27FC236}">
                <a16:creationId xmlns:a16="http://schemas.microsoft.com/office/drawing/2014/main" id="{824C11E1-CB34-4A4D-A78B-52D09551A7F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507339" y="3915548"/>
            <a:ext cx="288000" cy="288000"/>
          </a:xfrm>
          <a:prstGeom prst="rect">
            <a:avLst/>
          </a:prstGeom>
        </p:spPr>
      </p:pic>
      <p:pic>
        <p:nvPicPr>
          <p:cNvPr id="194" name="Obrázek 46" descr="Uživatelé obrys">
            <a:extLst>
              <a:ext uri="{FF2B5EF4-FFF2-40B4-BE49-F238E27FC236}">
                <a16:creationId xmlns:a16="http://schemas.microsoft.com/office/drawing/2014/main" id="{D3633301-A46F-46B0-986C-1723E6B886B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437365" y="4323546"/>
            <a:ext cx="288000" cy="288000"/>
          </a:xfrm>
          <a:prstGeom prst="rect">
            <a:avLst/>
          </a:prstGeom>
        </p:spPr>
      </p:pic>
      <p:pic>
        <p:nvPicPr>
          <p:cNvPr id="195" name="Obrázek 46" descr="Jazyk vzdáleného učení obrys">
            <a:extLst>
              <a:ext uri="{FF2B5EF4-FFF2-40B4-BE49-F238E27FC236}">
                <a16:creationId xmlns:a16="http://schemas.microsoft.com/office/drawing/2014/main" id="{E9285774-E7BD-4EB0-BC63-D4239D77770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563244" y="2251111"/>
            <a:ext cx="288000" cy="288000"/>
          </a:xfrm>
          <a:prstGeom prst="rect">
            <a:avLst/>
          </a:prstGeom>
        </p:spPr>
      </p:pic>
      <p:pic>
        <p:nvPicPr>
          <p:cNvPr id="196" name="Obrázek 46" descr="Žárovka a ozubené kolečko obrys">
            <a:extLst>
              <a:ext uri="{FF2B5EF4-FFF2-40B4-BE49-F238E27FC236}">
                <a16:creationId xmlns:a16="http://schemas.microsoft.com/office/drawing/2014/main" id="{26238372-D6B3-4D4B-9A97-A82D35D9579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572549" y="2638883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25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61E15D-3294-1848-BE91-2F94885212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000" y="4790246"/>
            <a:ext cx="2057400" cy="273844"/>
          </a:xfrm>
        </p:spPr>
        <p:txBody>
          <a:bodyPr/>
          <a:lstStyle/>
          <a:p>
            <a:pPr>
              <a:defRPr/>
            </a:pPr>
            <a:fld id="{09879CD9-930F-364E-A3CB-E07785455FD0}" type="datetime1">
              <a:rPr lang="de-AT" smtClean="0">
                <a:latin typeface="Galano" panose="02010003040200000000" pitchFamily="50" charset="0"/>
              </a:rPr>
              <a:pPr>
                <a:defRPr/>
              </a:pPr>
              <a:t>16.03.2023</a:t>
            </a:fld>
            <a:endParaRPr lang="en-US" dirty="0"/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610AD20B-905C-4DF1-BDBF-2D246586E1FA}"/>
              </a:ext>
            </a:extLst>
          </p:cNvPr>
          <p:cNvSpPr txBox="1">
            <a:spLocks/>
          </p:cNvSpPr>
          <p:nvPr/>
        </p:nvSpPr>
        <p:spPr>
          <a:xfrm>
            <a:off x="3649754" y="479024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E1796C90-5DE4-4A26-87B2-E83A2ED7C39C}" type="slidenum">
              <a:rPr lang="de-AT" smtClean="0">
                <a:latin typeface="Galano" panose="02010003040200000000" pitchFamily="50" charset="0"/>
              </a:rPr>
              <a:t>11</a:t>
            </a:fld>
            <a:endParaRPr lang="en-US" dirty="0"/>
          </a:p>
        </p:txBody>
      </p:sp>
      <p:sp>
        <p:nvSpPr>
          <p:cNvPr id="18" name="Titel 6">
            <a:extLst>
              <a:ext uri="{FF2B5EF4-FFF2-40B4-BE49-F238E27FC236}">
                <a16:creationId xmlns:a16="http://schemas.microsoft.com/office/drawing/2014/main" id="{5E476ED5-4C08-4CFF-A6EC-7D98F359B22B}"/>
              </a:ext>
            </a:extLst>
          </p:cNvPr>
          <p:cNvSpPr txBox="1">
            <a:spLocks/>
          </p:cNvSpPr>
          <p:nvPr/>
        </p:nvSpPr>
        <p:spPr bwMode="auto">
          <a:xfrm>
            <a:off x="1155337" y="877675"/>
            <a:ext cx="4988835" cy="36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cs-CZ" sz="2000" dirty="0">
                <a:latin typeface="Galano SemiBold" panose="02010003040200000000" pitchFamily="50" charset="0"/>
              </a:rPr>
              <a:t>Zdravý životný </a:t>
            </a:r>
            <a:r>
              <a:rPr lang="cs-CZ" sz="2000" dirty="0" err="1">
                <a:latin typeface="Galano SemiBold" panose="02010003040200000000" pitchFamily="50" charset="0"/>
              </a:rPr>
              <a:t>štýl</a:t>
            </a:r>
            <a:r>
              <a:rPr lang="cs-CZ" sz="2000" dirty="0">
                <a:latin typeface="Galano SemiBold" panose="02010003040200000000" pitchFamily="50" charset="0"/>
              </a:rPr>
              <a:t> (CZ)</a:t>
            </a:r>
            <a:endParaRPr lang="de-DE" sz="2000" dirty="0">
              <a:latin typeface="Galano SemiBold" panose="02010003040200000000" pitchFamily="50" charset="0"/>
            </a:endParaRPr>
          </a:p>
        </p:txBody>
      </p:sp>
      <p:grpSp>
        <p:nvGrpSpPr>
          <p:cNvPr id="51" name="Skupina 50">
            <a:extLst>
              <a:ext uri="{FF2B5EF4-FFF2-40B4-BE49-F238E27FC236}">
                <a16:creationId xmlns:a16="http://schemas.microsoft.com/office/drawing/2014/main" id="{38A2159A-768C-496B-8E63-FCFE9F20BCFC}"/>
              </a:ext>
            </a:extLst>
          </p:cNvPr>
          <p:cNvGrpSpPr/>
          <p:nvPr/>
        </p:nvGrpSpPr>
        <p:grpSpPr>
          <a:xfrm>
            <a:off x="7519241" y="794633"/>
            <a:ext cx="1624760" cy="433388"/>
            <a:chOff x="7519241" y="794633"/>
            <a:chExt cx="1624760" cy="433388"/>
          </a:xfrm>
        </p:grpSpPr>
        <p:sp>
          <p:nvSpPr>
            <p:cNvPr id="52" name="Obdĺžnik 14">
              <a:extLst>
                <a:ext uri="{FF2B5EF4-FFF2-40B4-BE49-F238E27FC236}">
                  <a16:creationId xmlns:a16="http://schemas.microsoft.com/office/drawing/2014/main" id="{D50861E0-F991-47CD-A9F0-2840063E79F5}"/>
                </a:ext>
              </a:extLst>
            </p:cNvPr>
            <p:cNvSpPr/>
            <p:nvPr/>
          </p:nvSpPr>
          <p:spPr>
            <a:xfrm>
              <a:off x="7519241" y="794633"/>
              <a:ext cx="1624760" cy="433388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k-SK"/>
            </a:p>
          </p:txBody>
        </p:sp>
        <p:sp>
          <p:nvSpPr>
            <p:cNvPr id="53" name="Titel 6">
              <a:extLst>
                <a:ext uri="{FF2B5EF4-FFF2-40B4-BE49-F238E27FC236}">
                  <a16:creationId xmlns:a16="http://schemas.microsoft.com/office/drawing/2014/main" id="{864C0F7B-11AC-4F40-9CB7-E2CE8CA4D40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519241" y="883150"/>
              <a:ext cx="1624759" cy="282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5BA9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5pPr>
              <a:lvl6pPr marL="3429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6pPr>
              <a:lvl7pPr marL="685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7pPr>
              <a:lvl8pPr marL="10287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8pPr>
              <a:lvl9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9pPr>
            </a:lstStyle>
            <a:p>
              <a:pPr algn="ctr"/>
              <a:r>
                <a:rPr lang="cs-CZ" sz="1200" dirty="0">
                  <a:solidFill>
                    <a:schemeClr val="bg1"/>
                  </a:solidFill>
                  <a:latin typeface="Galano SemiBold" panose="02010003040200000000" pitchFamily="50" charset="0"/>
                </a:rPr>
                <a:t>Zdravý ŽŠ</a:t>
              </a:r>
              <a:endParaRPr lang="de-DE" sz="1200" dirty="0">
                <a:solidFill>
                  <a:schemeClr val="bg1"/>
                </a:solidFill>
                <a:latin typeface="Galano SemiBold" panose="02010003040200000000" pitchFamily="50" charset="0"/>
              </a:endParaRPr>
            </a:p>
          </p:txBody>
        </p:sp>
      </p:grpSp>
      <p:sp>
        <p:nvSpPr>
          <p:cNvPr id="38" name="Titel 6">
            <a:extLst>
              <a:ext uri="{FF2B5EF4-FFF2-40B4-BE49-F238E27FC236}">
                <a16:creationId xmlns:a16="http://schemas.microsoft.com/office/drawing/2014/main" id="{19986A54-B33E-4115-92C9-F1696EA35831}"/>
              </a:ext>
            </a:extLst>
          </p:cNvPr>
          <p:cNvSpPr txBox="1">
            <a:spLocks/>
          </p:cNvSpPr>
          <p:nvPr/>
        </p:nvSpPr>
        <p:spPr bwMode="auto">
          <a:xfrm>
            <a:off x="1155336" y="1426027"/>
            <a:ext cx="5207885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cs-CZ" sz="1000" dirty="0" err="1">
                <a:solidFill>
                  <a:schemeClr val="tx1"/>
                </a:solidFill>
                <a:latin typeface="Galano SemiBold" panose="02010003040200000000" pitchFamily="50" charset="0"/>
              </a:rPr>
              <a:t>Prehľad</a:t>
            </a:r>
            <a:r>
              <a:rPr lang="cs-CZ" sz="1000" dirty="0">
                <a:solidFill>
                  <a:schemeClr val="tx1"/>
                </a:solidFill>
                <a:latin typeface="Galano SemiBold" panose="02010003040200000000" pitchFamily="50" charset="0"/>
              </a:rPr>
              <a:t> </a:t>
            </a:r>
            <a:r>
              <a:rPr lang="cs-CZ" sz="1000" dirty="0" err="1">
                <a:solidFill>
                  <a:schemeClr val="tx1"/>
                </a:solidFill>
                <a:latin typeface="Galano SemiBold" panose="02010003040200000000" pitchFamily="50" charset="0"/>
              </a:rPr>
              <a:t>poistného</a:t>
            </a:r>
            <a:r>
              <a:rPr lang="cs-CZ" sz="1000" dirty="0">
                <a:solidFill>
                  <a:schemeClr val="tx1"/>
                </a:solidFill>
                <a:latin typeface="Galano SemiBold" panose="02010003040200000000" pitchFamily="50" charset="0"/>
              </a:rPr>
              <a:t> trhu </a:t>
            </a:r>
            <a:endParaRPr lang="de-DE" sz="1000" dirty="0">
              <a:solidFill>
                <a:schemeClr val="tx1"/>
              </a:solidFill>
              <a:latin typeface="Galano SemiBold" panose="02010003040200000000" pitchFamily="50" charset="0"/>
            </a:endParaRPr>
          </a:p>
        </p:txBody>
      </p:sp>
      <p:pic>
        <p:nvPicPr>
          <p:cNvPr id="39" name="Grafik 80">
            <a:extLst>
              <a:ext uri="{FF2B5EF4-FFF2-40B4-BE49-F238E27FC236}">
                <a16:creationId xmlns:a16="http://schemas.microsoft.com/office/drawing/2014/main" id="{9EA2BA21-C49D-4994-8B99-FFBB6BFB6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252" y="2133611"/>
            <a:ext cx="258865" cy="270000"/>
          </a:xfrm>
          <a:prstGeom prst="rect">
            <a:avLst/>
          </a:prstGeom>
        </p:spPr>
      </p:pic>
      <p:sp>
        <p:nvSpPr>
          <p:cNvPr id="168" name="Obdélník 167">
            <a:extLst>
              <a:ext uri="{FF2B5EF4-FFF2-40B4-BE49-F238E27FC236}">
                <a16:creationId xmlns:a16="http://schemas.microsoft.com/office/drawing/2014/main" id="{DE9EC6B2-C39A-43D0-A688-6F98D0817CD6}"/>
              </a:ext>
            </a:extLst>
          </p:cNvPr>
          <p:cNvSpPr/>
          <p:nvPr/>
        </p:nvSpPr>
        <p:spPr>
          <a:xfrm>
            <a:off x="1155337" y="1809277"/>
            <a:ext cx="61599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b="1" dirty="0" err="1">
                <a:solidFill>
                  <a:srgbClr val="005BA9"/>
                </a:solidFill>
                <a:latin typeface="Galano SemiBold" panose="02010003040200000000" pitchFamily="50" charset="0"/>
              </a:rPr>
              <a:t>Prehľad</a:t>
            </a:r>
            <a:r>
              <a:rPr lang="cs-CZ" sz="1000" b="1" dirty="0">
                <a:solidFill>
                  <a:srgbClr val="005BA9"/>
                </a:solidFill>
                <a:latin typeface="Galano SemiBold" panose="02010003040200000000" pitchFamily="50" charset="0"/>
              </a:rPr>
              <a:t> </a:t>
            </a:r>
            <a:r>
              <a:rPr lang="cs-CZ" sz="1000" b="1" dirty="0" err="1">
                <a:solidFill>
                  <a:srgbClr val="005BA9"/>
                </a:solidFill>
                <a:latin typeface="Galano SemiBold" panose="02010003040200000000" pitchFamily="50" charset="0"/>
              </a:rPr>
              <a:t>poistného</a:t>
            </a:r>
            <a:r>
              <a:rPr lang="cs-CZ" sz="1000" b="1" dirty="0">
                <a:solidFill>
                  <a:srgbClr val="005BA9"/>
                </a:solidFill>
                <a:latin typeface="Galano SemiBold" panose="02010003040200000000" pitchFamily="50" charset="0"/>
              </a:rPr>
              <a:t> trhu - </a:t>
            </a:r>
            <a:r>
              <a:rPr lang="cs-CZ" sz="1000" b="1" dirty="0" err="1">
                <a:solidFill>
                  <a:srgbClr val="005BA9"/>
                </a:solidFill>
                <a:latin typeface="Galano SemiBold" panose="02010003040200000000" pitchFamily="50" charset="0"/>
              </a:rPr>
              <a:t>Nefajčiar</a:t>
            </a:r>
            <a:r>
              <a:rPr lang="cs-CZ" sz="1000" b="1" dirty="0">
                <a:solidFill>
                  <a:srgbClr val="005BA9"/>
                </a:solidFill>
                <a:latin typeface="Galano SemiBold" panose="02010003040200000000" pitchFamily="50" charset="0"/>
              </a:rPr>
              <a:t>, BMI, </a:t>
            </a:r>
            <a:r>
              <a:rPr lang="cs-CZ" sz="1000" b="1" dirty="0" err="1">
                <a:solidFill>
                  <a:srgbClr val="005BA9"/>
                </a:solidFill>
                <a:latin typeface="Galano SemiBold" panose="02010003040200000000" pitchFamily="50" charset="0"/>
              </a:rPr>
              <a:t>preventívne</a:t>
            </a:r>
            <a:r>
              <a:rPr lang="cs-CZ" sz="1000" b="1" dirty="0">
                <a:solidFill>
                  <a:srgbClr val="005BA9"/>
                </a:solidFill>
                <a:latin typeface="Galano SemiBold" panose="02010003040200000000" pitchFamily="50" charset="0"/>
              </a:rPr>
              <a:t> </a:t>
            </a:r>
            <a:r>
              <a:rPr lang="cs-CZ" sz="1000" b="1" dirty="0" err="1">
                <a:solidFill>
                  <a:srgbClr val="005BA9"/>
                </a:solidFill>
                <a:latin typeface="Galano SemiBold" panose="02010003040200000000" pitchFamily="50" charset="0"/>
              </a:rPr>
              <a:t>prehliadky</a:t>
            </a:r>
            <a:r>
              <a:rPr lang="cs-CZ" sz="1000" b="1" dirty="0">
                <a:solidFill>
                  <a:srgbClr val="005BA9"/>
                </a:solidFill>
                <a:latin typeface="Galano SemiBold" panose="02010003040200000000" pitchFamily="50" charset="0"/>
              </a:rPr>
              <a:t>, zdravá výživa, </a:t>
            </a:r>
            <a:r>
              <a:rPr lang="cs-CZ" sz="1000" b="1" dirty="0" err="1">
                <a:solidFill>
                  <a:srgbClr val="005BA9"/>
                </a:solidFill>
                <a:latin typeface="Galano SemiBold" panose="02010003040200000000" pitchFamily="50" charset="0"/>
              </a:rPr>
              <a:t>šport</a:t>
            </a:r>
            <a:r>
              <a:rPr lang="cs-CZ" sz="1000" b="1" dirty="0">
                <a:solidFill>
                  <a:srgbClr val="005BA9"/>
                </a:solidFill>
                <a:latin typeface="Galano SemiBold" panose="02010003040200000000" pitchFamily="50" charset="0"/>
              </a:rPr>
              <a:t> </a:t>
            </a:r>
            <a:endParaRPr lang="cs-CZ" sz="1000" b="1" i="0" dirty="0">
              <a:solidFill>
                <a:srgbClr val="005BA9"/>
              </a:solidFill>
              <a:effectLst/>
              <a:latin typeface="Galano SemiBold" panose="02010003040200000000" pitchFamily="50" charset="0"/>
            </a:endParaRPr>
          </a:p>
        </p:txBody>
      </p:sp>
      <p:pic>
        <p:nvPicPr>
          <p:cNvPr id="178" name="Obrázek 177">
            <a:extLst>
              <a:ext uri="{FF2B5EF4-FFF2-40B4-BE49-F238E27FC236}">
                <a16:creationId xmlns:a16="http://schemas.microsoft.com/office/drawing/2014/main" id="{43D9DB0C-6775-4290-887B-3B9FD5E5F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813" y="2207828"/>
            <a:ext cx="428021" cy="100770"/>
          </a:xfrm>
          <a:prstGeom prst="rect">
            <a:avLst/>
          </a:prstGeom>
        </p:spPr>
      </p:pic>
      <p:pic>
        <p:nvPicPr>
          <p:cNvPr id="180" name="Picture 4" descr="Generali Česká pojišťovna | S námi v tom nejste sami">
            <a:extLst>
              <a:ext uri="{FF2B5EF4-FFF2-40B4-BE49-F238E27FC236}">
                <a16:creationId xmlns:a16="http://schemas.microsoft.com/office/drawing/2014/main" id="{3A6B2275-6B5A-48C4-B37C-83273D23B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16" y="2191720"/>
            <a:ext cx="451957" cy="10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Obrázek 180">
            <a:extLst>
              <a:ext uri="{FF2B5EF4-FFF2-40B4-BE49-F238E27FC236}">
                <a16:creationId xmlns:a16="http://schemas.microsoft.com/office/drawing/2014/main" id="{30FA98F1-AC2D-462F-8F68-043A1E83B4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5424" y="2161942"/>
            <a:ext cx="307052" cy="164114"/>
          </a:xfrm>
          <a:prstGeom prst="rect">
            <a:avLst/>
          </a:prstGeom>
        </p:spPr>
      </p:pic>
      <p:pic>
        <p:nvPicPr>
          <p:cNvPr id="182" name="Picture 2" descr="Allianz pojišťovna - pojištění - 123ruceni.cz">
            <a:hlinkClick r:id="" action="ppaction://noaction"/>
            <a:extLst>
              <a:ext uri="{FF2B5EF4-FFF2-40B4-BE49-F238E27FC236}">
                <a16:creationId xmlns:a16="http://schemas.microsoft.com/office/drawing/2014/main" id="{9A1D1694-18F8-4AD1-AE5D-9929E72D7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296" y="2161942"/>
            <a:ext cx="431511" cy="16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" name="Picture 8" descr="Česká podnikatelská pojišťovna (ČPP) — Pojistná matematika">
            <a:extLst>
              <a:ext uri="{FF2B5EF4-FFF2-40B4-BE49-F238E27FC236}">
                <a16:creationId xmlns:a16="http://schemas.microsoft.com/office/drawing/2014/main" id="{05D167EA-2A30-4049-8C45-8A63CBCD9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378" y="2119923"/>
            <a:ext cx="360000" cy="22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" name="Picture 14" descr="logo-pojistovna-kooperativa - YDYKSEB">
            <a:extLst>
              <a:ext uri="{FF2B5EF4-FFF2-40B4-BE49-F238E27FC236}">
                <a16:creationId xmlns:a16="http://schemas.microsoft.com/office/drawing/2014/main" id="{C4DFF461-6545-4787-AC94-8A59EA298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469" y="2161942"/>
            <a:ext cx="451958" cy="16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18" descr="YOUPLUS - U1">
            <a:extLst>
              <a:ext uri="{FF2B5EF4-FFF2-40B4-BE49-F238E27FC236}">
                <a16:creationId xmlns:a16="http://schemas.microsoft.com/office/drawing/2014/main" id="{13A1226D-0634-45B8-ADDA-D1496EFF5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916" y="2191517"/>
            <a:ext cx="410046" cy="12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" name="Obrázek 185">
            <a:extLst>
              <a:ext uri="{FF2B5EF4-FFF2-40B4-BE49-F238E27FC236}">
                <a16:creationId xmlns:a16="http://schemas.microsoft.com/office/drawing/2014/main" id="{77536261-FD4B-4134-8E4A-E436EBD50011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26062" y="2204205"/>
            <a:ext cx="451976" cy="92261"/>
          </a:xfrm>
          <a:prstGeom prst="rect">
            <a:avLst/>
          </a:prstGeom>
        </p:spPr>
      </p:pic>
      <p:pic>
        <p:nvPicPr>
          <p:cNvPr id="187" name="Picture 6" descr="mutumutu-logo - Převod peněz ze zahraničí a do zahraničí">
            <a:extLst>
              <a:ext uri="{FF2B5EF4-FFF2-40B4-BE49-F238E27FC236}">
                <a16:creationId xmlns:a16="http://schemas.microsoft.com/office/drawing/2014/main" id="{3EABAC96-C960-4EE6-A90A-44AE5768F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123" y="2165792"/>
            <a:ext cx="428021" cy="16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Obrázek 187">
            <a:extLst>
              <a:ext uri="{FF2B5EF4-FFF2-40B4-BE49-F238E27FC236}">
                <a16:creationId xmlns:a16="http://schemas.microsoft.com/office/drawing/2014/main" id="{2FD03946-3CB1-45A5-BD34-345C19EC64D7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148207" y="2161800"/>
            <a:ext cx="407977" cy="169627"/>
          </a:xfrm>
          <a:prstGeom prst="rect">
            <a:avLst/>
          </a:prstGeom>
        </p:spPr>
      </p:pic>
      <p:pic>
        <p:nvPicPr>
          <p:cNvPr id="189" name="Obrázek 188">
            <a:extLst>
              <a:ext uri="{FF2B5EF4-FFF2-40B4-BE49-F238E27FC236}">
                <a16:creationId xmlns:a16="http://schemas.microsoft.com/office/drawing/2014/main" id="{A2FF7032-4CA7-498C-9784-76B3DC2989C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34798" y="2161942"/>
            <a:ext cx="451957" cy="150944"/>
          </a:xfrm>
          <a:prstGeom prst="rect">
            <a:avLst/>
          </a:prstGeom>
        </p:spPr>
      </p:pic>
      <p:pic>
        <p:nvPicPr>
          <p:cNvPr id="190" name="Picture 12" descr="Životní a neživotní pojištění vás ochrání | KB Pojišťovna">
            <a:extLst>
              <a:ext uri="{FF2B5EF4-FFF2-40B4-BE49-F238E27FC236}">
                <a16:creationId xmlns:a16="http://schemas.microsoft.com/office/drawing/2014/main" id="{736FC03B-5BE6-47FD-B69C-35F1E6AB7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227" y="2181681"/>
            <a:ext cx="397157" cy="11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" name="Obrázek 190">
            <a:extLst>
              <a:ext uri="{FF2B5EF4-FFF2-40B4-BE49-F238E27FC236}">
                <a16:creationId xmlns:a16="http://schemas.microsoft.com/office/drawing/2014/main" id="{C0B0982B-F78F-4279-9564-062B8B023DE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49910" y="4119900"/>
            <a:ext cx="175270" cy="229056"/>
          </a:xfrm>
          <a:prstGeom prst="rect">
            <a:avLst/>
          </a:prstGeom>
        </p:spPr>
      </p:pic>
      <p:pic>
        <p:nvPicPr>
          <p:cNvPr id="192" name="Grafik 85">
            <a:extLst>
              <a:ext uri="{FF2B5EF4-FFF2-40B4-BE49-F238E27FC236}">
                <a16:creationId xmlns:a16="http://schemas.microsoft.com/office/drawing/2014/main" id="{4B7D7454-C23F-4F29-A08A-291B2B1AA5F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43981" y="3133058"/>
            <a:ext cx="201528" cy="203606"/>
          </a:xfrm>
          <a:prstGeom prst="rect">
            <a:avLst/>
          </a:prstGeom>
        </p:spPr>
      </p:pic>
      <p:pic>
        <p:nvPicPr>
          <p:cNvPr id="193" name="Grafik 114">
            <a:extLst>
              <a:ext uri="{FF2B5EF4-FFF2-40B4-BE49-F238E27FC236}">
                <a16:creationId xmlns:a16="http://schemas.microsoft.com/office/drawing/2014/main" id="{233F2D91-FA3E-44E9-834F-1D9F69E2EAC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46092" y="3795771"/>
            <a:ext cx="198168" cy="198168"/>
          </a:xfrm>
          <a:prstGeom prst="rect">
            <a:avLst/>
          </a:prstGeom>
        </p:spPr>
      </p:pic>
      <p:pic>
        <p:nvPicPr>
          <p:cNvPr id="194" name="Obrázek 193">
            <a:extLst>
              <a:ext uri="{FF2B5EF4-FFF2-40B4-BE49-F238E27FC236}">
                <a16:creationId xmlns:a16="http://schemas.microsoft.com/office/drawing/2014/main" id="{AD3E9EB1-FF69-4A6E-A477-AC2D07C6D44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33712" y="2488532"/>
            <a:ext cx="216381" cy="169342"/>
          </a:xfrm>
          <a:prstGeom prst="rect">
            <a:avLst/>
          </a:prstGeom>
        </p:spPr>
      </p:pic>
      <p:pic>
        <p:nvPicPr>
          <p:cNvPr id="195" name="Obrázek 194">
            <a:extLst>
              <a:ext uri="{FF2B5EF4-FFF2-40B4-BE49-F238E27FC236}">
                <a16:creationId xmlns:a16="http://schemas.microsoft.com/office/drawing/2014/main" id="{D5834643-1E35-4E92-88BC-9DAD54B2647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95334" y="2791557"/>
            <a:ext cx="110619" cy="232562"/>
          </a:xfrm>
          <a:prstGeom prst="rect">
            <a:avLst/>
          </a:prstGeom>
        </p:spPr>
      </p:pic>
      <p:pic>
        <p:nvPicPr>
          <p:cNvPr id="196" name="Grafik 145">
            <a:extLst>
              <a:ext uri="{FF2B5EF4-FFF2-40B4-BE49-F238E27FC236}">
                <a16:creationId xmlns:a16="http://schemas.microsoft.com/office/drawing/2014/main" id="{263B36EF-2EFF-4263-B30F-D290E5F3431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742366" y="3465292"/>
            <a:ext cx="201528" cy="201528"/>
          </a:xfrm>
          <a:prstGeom prst="rect">
            <a:avLst/>
          </a:prstGeom>
        </p:spPr>
      </p:pic>
      <p:pic>
        <p:nvPicPr>
          <p:cNvPr id="197" name="Obrázek 196">
            <a:extLst>
              <a:ext uri="{FF2B5EF4-FFF2-40B4-BE49-F238E27FC236}">
                <a16:creationId xmlns:a16="http://schemas.microsoft.com/office/drawing/2014/main" id="{3EC4B001-97D8-4617-84E2-E03E1E84035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693040" y="2165061"/>
            <a:ext cx="323791" cy="153375"/>
          </a:xfrm>
          <a:prstGeom prst="rect">
            <a:avLst/>
          </a:prstGeom>
        </p:spPr>
      </p:pic>
      <p:cxnSp>
        <p:nvCxnSpPr>
          <p:cNvPr id="198" name="Přímá spojnice 197">
            <a:extLst>
              <a:ext uri="{FF2B5EF4-FFF2-40B4-BE49-F238E27FC236}">
                <a16:creationId xmlns:a16="http://schemas.microsoft.com/office/drawing/2014/main" id="{2F9D8C69-D763-42E9-83D9-AAB99EC2D7DE}"/>
              </a:ext>
            </a:extLst>
          </p:cNvPr>
          <p:cNvCxnSpPr>
            <a:cxnSpLocks/>
          </p:cNvCxnSpPr>
          <p:nvPr/>
        </p:nvCxnSpPr>
        <p:spPr>
          <a:xfrm>
            <a:off x="1603859" y="2403611"/>
            <a:ext cx="6996034" cy="0"/>
          </a:xfrm>
          <a:prstGeom prst="line">
            <a:avLst/>
          </a:prstGeom>
          <a:ln w="12700">
            <a:solidFill>
              <a:srgbClr val="007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Přímá spojnice 198">
            <a:extLst>
              <a:ext uri="{FF2B5EF4-FFF2-40B4-BE49-F238E27FC236}">
                <a16:creationId xmlns:a16="http://schemas.microsoft.com/office/drawing/2014/main" id="{86EC7DD9-7882-486B-B6EA-6AFA31ED81B2}"/>
              </a:ext>
            </a:extLst>
          </p:cNvPr>
          <p:cNvCxnSpPr>
            <a:cxnSpLocks/>
          </p:cNvCxnSpPr>
          <p:nvPr/>
        </p:nvCxnSpPr>
        <p:spPr>
          <a:xfrm>
            <a:off x="1603859" y="2747725"/>
            <a:ext cx="6996034" cy="0"/>
          </a:xfrm>
          <a:prstGeom prst="line">
            <a:avLst/>
          </a:prstGeom>
          <a:ln w="12700">
            <a:solidFill>
              <a:srgbClr val="007432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Přímá spojnice 199">
            <a:extLst>
              <a:ext uri="{FF2B5EF4-FFF2-40B4-BE49-F238E27FC236}">
                <a16:creationId xmlns:a16="http://schemas.microsoft.com/office/drawing/2014/main" id="{E8EE8BA7-BB83-424F-8915-648DD26C45EF}"/>
              </a:ext>
            </a:extLst>
          </p:cNvPr>
          <p:cNvCxnSpPr>
            <a:cxnSpLocks/>
          </p:cNvCxnSpPr>
          <p:nvPr/>
        </p:nvCxnSpPr>
        <p:spPr>
          <a:xfrm>
            <a:off x="1603859" y="3076269"/>
            <a:ext cx="6996034" cy="0"/>
          </a:xfrm>
          <a:prstGeom prst="line">
            <a:avLst/>
          </a:prstGeom>
          <a:ln w="12700">
            <a:solidFill>
              <a:srgbClr val="007432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Přímá spojnice 200">
            <a:extLst>
              <a:ext uri="{FF2B5EF4-FFF2-40B4-BE49-F238E27FC236}">
                <a16:creationId xmlns:a16="http://schemas.microsoft.com/office/drawing/2014/main" id="{59178E6F-4687-4045-88BD-5C6E14E86574}"/>
              </a:ext>
            </a:extLst>
          </p:cNvPr>
          <p:cNvCxnSpPr>
            <a:cxnSpLocks/>
          </p:cNvCxnSpPr>
          <p:nvPr/>
        </p:nvCxnSpPr>
        <p:spPr>
          <a:xfrm>
            <a:off x="1603859" y="3408050"/>
            <a:ext cx="6996034" cy="0"/>
          </a:xfrm>
          <a:prstGeom prst="line">
            <a:avLst/>
          </a:prstGeom>
          <a:ln w="12700">
            <a:solidFill>
              <a:srgbClr val="007432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Přímá spojnice 201">
            <a:extLst>
              <a:ext uri="{FF2B5EF4-FFF2-40B4-BE49-F238E27FC236}">
                <a16:creationId xmlns:a16="http://schemas.microsoft.com/office/drawing/2014/main" id="{9CC7B55D-A44C-4046-A49A-4139E091BD4C}"/>
              </a:ext>
            </a:extLst>
          </p:cNvPr>
          <p:cNvCxnSpPr>
            <a:cxnSpLocks/>
          </p:cNvCxnSpPr>
          <p:nvPr/>
        </p:nvCxnSpPr>
        <p:spPr>
          <a:xfrm>
            <a:off x="1610547" y="3739781"/>
            <a:ext cx="6996034" cy="0"/>
          </a:xfrm>
          <a:prstGeom prst="line">
            <a:avLst/>
          </a:prstGeom>
          <a:ln w="12700">
            <a:solidFill>
              <a:srgbClr val="007432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Přímá spojnice 202">
            <a:extLst>
              <a:ext uri="{FF2B5EF4-FFF2-40B4-BE49-F238E27FC236}">
                <a16:creationId xmlns:a16="http://schemas.microsoft.com/office/drawing/2014/main" id="{135A1975-CD6D-4E18-8FA7-DC99D242772B}"/>
              </a:ext>
            </a:extLst>
          </p:cNvPr>
          <p:cNvCxnSpPr>
            <a:cxnSpLocks/>
          </p:cNvCxnSpPr>
          <p:nvPr/>
        </p:nvCxnSpPr>
        <p:spPr>
          <a:xfrm>
            <a:off x="1614696" y="4072512"/>
            <a:ext cx="6996034" cy="0"/>
          </a:xfrm>
          <a:prstGeom prst="line">
            <a:avLst/>
          </a:prstGeom>
          <a:ln w="12700">
            <a:solidFill>
              <a:srgbClr val="007432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Přímá spojnice 203">
            <a:extLst>
              <a:ext uri="{FF2B5EF4-FFF2-40B4-BE49-F238E27FC236}">
                <a16:creationId xmlns:a16="http://schemas.microsoft.com/office/drawing/2014/main" id="{512FCA40-3D99-4DC8-8BB2-5DF9C58E1518}"/>
              </a:ext>
            </a:extLst>
          </p:cNvPr>
          <p:cNvCxnSpPr>
            <a:cxnSpLocks/>
          </p:cNvCxnSpPr>
          <p:nvPr/>
        </p:nvCxnSpPr>
        <p:spPr>
          <a:xfrm>
            <a:off x="1603859" y="4400769"/>
            <a:ext cx="6996034" cy="0"/>
          </a:xfrm>
          <a:prstGeom prst="line">
            <a:avLst/>
          </a:prstGeom>
          <a:ln w="12700">
            <a:solidFill>
              <a:srgbClr val="007432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Přímá spojnice 204">
            <a:extLst>
              <a:ext uri="{FF2B5EF4-FFF2-40B4-BE49-F238E27FC236}">
                <a16:creationId xmlns:a16="http://schemas.microsoft.com/office/drawing/2014/main" id="{FDE52C7F-6062-41BA-AEAD-96BA477F9587}"/>
              </a:ext>
            </a:extLst>
          </p:cNvPr>
          <p:cNvCxnSpPr>
            <a:cxnSpLocks/>
          </p:cNvCxnSpPr>
          <p:nvPr/>
        </p:nvCxnSpPr>
        <p:spPr>
          <a:xfrm flipH="1" flipV="1">
            <a:off x="2106732" y="2120911"/>
            <a:ext cx="6034" cy="2291409"/>
          </a:xfrm>
          <a:prstGeom prst="line">
            <a:avLst/>
          </a:prstGeom>
          <a:ln w="12700">
            <a:solidFill>
              <a:srgbClr val="007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" name="Grafik 114">
            <a:extLst>
              <a:ext uri="{FF2B5EF4-FFF2-40B4-BE49-F238E27FC236}">
                <a16:creationId xmlns:a16="http://schemas.microsoft.com/office/drawing/2014/main" id="{5769F40C-B05C-4771-BDB6-35C46C62435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27103" y="2488532"/>
            <a:ext cx="172884" cy="172884"/>
          </a:xfrm>
          <a:prstGeom prst="rect">
            <a:avLst/>
          </a:prstGeom>
        </p:spPr>
      </p:pic>
      <p:pic>
        <p:nvPicPr>
          <p:cNvPr id="207" name="Grafik 114">
            <a:extLst>
              <a:ext uri="{FF2B5EF4-FFF2-40B4-BE49-F238E27FC236}">
                <a16:creationId xmlns:a16="http://schemas.microsoft.com/office/drawing/2014/main" id="{8C4001FE-2A5F-4D3D-B814-93CB80115B3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22898" y="2827293"/>
            <a:ext cx="172884" cy="172884"/>
          </a:xfrm>
          <a:prstGeom prst="rect">
            <a:avLst/>
          </a:prstGeom>
        </p:spPr>
      </p:pic>
      <p:pic>
        <p:nvPicPr>
          <p:cNvPr id="208" name="Grafik 114">
            <a:extLst>
              <a:ext uri="{FF2B5EF4-FFF2-40B4-BE49-F238E27FC236}">
                <a16:creationId xmlns:a16="http://schemas.microsoft.com/office/drawing/2014/main" id="{8807694F-A823-42BC-89AF-D9BC3E8037C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800430" y="4140903"/>
            <a:ext cx="172884" cy="172884"/>
          </a:xfrm>
          <a:prstGeom prst="rect">
            <a:avLst/>
          </a:prstGeom>
        </p:spPr>
      </p:pic>
      <p:pic>
        <p:nvPicPr>
          <p:cNvPr id="209" name="Grafik 114">
            <a:extLst>
              <a:ext uri="{FF2B5EF4-FFF2-40B4-BE49-F238E27FC236}">
                <a16:creationId xmlns:a16="http://schemas.microsoft.com/office/drawing/2014/main" id="{473D854C-DBEA-4D0D-8163-FBF52802CD6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800430" y="3493936"/>
            <a:ext cx="172884" cy="172884"/>
          </a:xfrm>
          <a:prstGeom prst="rect">
            <a:avLst/>
          </a:prstGeom>
        </p:spPr>
      </p:pic>
      <p:pic>
        <p:nvPicPr>
          <p:cNvPr id="210" name="Grafik 114">
            <a:extLst>
              <a:ext uri="{FF2B5EF4-FFF2-40B4-BE49-F238E27FC236}">
                <a16:creationId xmlns:a16="http://schemas.microsoft.com/office/drawing/2014/main" id="{5797876F-D18B-44DA-AE1B-753594B3A9E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74006" y="2474990"/>
            <a:ext cx="172884" cy="172884"/>
          </a:xfrm>
          <a:prstGeom prst="rect">
            <a:avLst/>
          </a:prstGeom>
        </p:spPr>
      </p:pic>
      <p:pic>
        <p:nvPicPr>
          <p:cNvPr id="211" name="Grafik 114">
            <a:extLst>
              <a:ext uri="{FF2B5EF4-FFF2-40B4-BE49-F238E27FC236}">
                <a16:creationId xmlns:a16="http://schemas.microsoft.com/office/drawing/2014/main" id="{E084207E-E9EE-4B39-BB75-ADC1429E911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74006" y="3145185"/>
            <a:ext cx="172884" cy="172884"/>
          </a:xfrm>
          <a:prstGeom prst="rect">
            <a:avLst/>
          </a:prstGeom>
        </p:spPr>
      </p:pic>
      <p:pic>
        <p:nvPicPr>
          <p:cNvPr id="212" name="Grafik 114">
            <a:extLst>
              <a:ext uri="{FF2B5EF4-FFF2-40B4-BE49-F238E27FC236}">
                <a16:creationId xmlns:a16="http://schemas.microsoft.com/office/drawing/2014/main" id="{D2803A6F-ECF9-4565-BE91-0AD08994202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74006" y="4134542"/>
            <a:ext cx="172884" cy="172884"/>
          </a:xfrm>
          <a:prstGeom prst="rect">
            <a:avLst/>
          </a:prstGeom>
        </p:spPr>
      </p:pic>
      <p:pic>
        <p:nvPicPr>
          <p:cNvPr id="213" name="Grafik 114">
            <a:extLst>
              <a:ext uri="{FF2B5EF4-FFF2-40B4-BE49-F238E27FC236}">
                <a16:creationId xmlns:a16="http://schemas.microsoft.com/office/drawing/2014/main" id="{7986CF61-9E4D-4680-A397-B33BE8F60B4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269294" y="2469690"/>
            <a:ext cx="172884" cy="172884"/>
          </a:xfrm>
          <a:prstGeom prst="rect">
            <a:avLst/>
          </a:prstGeom>
        </p:spPr>
      </p:pic>
      <p:pic>
        <p:nvPicPr>
          <p:cNvPr id="214" name="Grafik 114">
            <a:extLst>
              <a:ext uri="{FF2B5EF4-FFF2-40B4-BE49-F238E27FC236}">
                <a16:creationId xmlns:a16="http://schemas.microsoft.com/office/drawing/2014/main" id="{0EE05312-26A8-45BA-AB24-B2DE4A458E3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265089" y="2808451"/>
            <a:ext cx="172884" cy="172884"/>
          </a:xfrm>
          <a:prstGeom prst="rect">
            <a:avLst/>
          </a:prstGeom>
        </p:spPr>
      </p:pic>
      <p:pic>
        <p:nvPicPr>
          <p:cNvPr id="215" name="Grafik 114">
            <a:extLst>
              <a:ext uri="{FF2B5EF4-FFF2-40B4-BE49-F238E27FC236}">
                <a16:creationId xmlns:a16="http://schemas.microsoft.com/office/drawing/2014/main" id="{33727F1D-F09F-41A1-B16E-43191D51562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269294" y="3142008"/>
            <a:ext cx="172884" cy="172884"/>
          </a:xfrm>
          <a:prstGeom prst="rect">
            <a:avLst/>
          </a:prstGeom>
        </p:spPr>
      </p:pic>
      <p:pic>
        <p:nvPicPr>
          <p:cNvPr id="216" name="Grafik 114">
            <a:extLst>
              <a:ext uri="{FF2B5EF4-FFF2-40B4-BE49-F238E27FC236}">
                <a16:creationId xmlns:a16="http://schemas.microsoft.com/office/drawing/2014/main" id="{FD2EC27A-651E-42CF-AF6D-ECB57A08859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272508" y="2808451"/>
            <a:ext cx="172884" cy="172884"/>
          </a:xfrm>
          <a:prstGeom prst="rect">
            <a:avLst/>
          </a:prstGeom>
        </p:spPr>
      </p:pic>
      <p:pic>
        <p:nvPicPr>
          <p:cNvPr id="217" name="Grafik 114">
            <a:extLst>
              <a:ext uri="{FF2B5EF4-FFF2-40B4-BE49-F238E27FC236}">
                <a16:creationId xmlns:a16="http://schemas.microsoft.com/office/drawing/2014/main" id="{326984E4-F20E-4D32-B408-A4C0C68AA99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272508" y="3146566"/>
            <a:ext cx="172884" cy="172884"/>
          </a:xfrm>
          <a:prstGeom prst="rect">
            <a:avLst/>
          </a:prstGeom>
        </p:spPr>
      </p:pic>
      <p:pic>
        <p:nvPicPr>
          <p:cNvPr id="218" name="Grafik 114">
            <a:extLst>
              <a:ext uri="{FF2B5EF4-FFF2-40B4-BE49-F238E27FC236}">
                <a16:creationId xmlns:a16="http://schemas.microsoft.com/office/drawing/2014/main" id="{D7E0240D-13E3-432C-8343-8ADD54D24E0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280762" y="3807487"/>
            <a:ext cx="172884" cy="172884"/>
          </a:xfrm>
          <a:prstGeom prst="rect">
            <a:avLst/>
          </a:prstGeom>
        </p:spPr>
      </p:pic>
      <p:pic>
        <p:nvPicPr>
          <p:cNvPr id="219" name="Grafik 114">
            <a:extLst>
              <a:ext uri="{FF2B5EF4-FFF2-40B4-BE49-F238E27FC236}">
                <a16:creationId xmlns:a16="http://schemas.microsoft.com/office/drawing/2014/main" id="{F80745AF-DE5C-4BBC-9728-12584239EC8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272508" y="4138831"/>
            <a:ext cx="172884" cy="172884"/>
          </a:xfrm>
          <a:prstGeom prst="rect">
            <a:avLst/>
          </a:prstGeom>
        </p:spPr>
      </p:pic>
      <p:pic>
        <p:nvPicPr>
          <p:cNvPr id="220" name="Grafik 114">
            <a:extLst>
              <a:ext uri="{FF2B5EF4-FFF2-40B4-BE49-F238E27FC236}">
                <a16:creationId xmlns:a16="http://schemas.microsoft.com/office/drawing/2014/main" id="{DB5B9F52-B0C7-4A0B-9FA9-914235A30AA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13218" y="2482185"/>
            <a:ext cx="172884" cy="172884"/>
          </a:xfrm>
          <a:prstGeom prst="rect">
            <a:avLst/>
          </a:prstGeom>
        </p:spPr>
      </p:pic>
      <p:pic>
        <p:nvPicPr>
          <p:cNvPr id="221" name="Grafik 114">
            <a:extLst>
              <a:ext uri="{FF2B5EF4-FFF2-40B4-BE49-F238E27FC236}">
                <a16:creationId xmlns:a16="http://schemas.microsoft.com/office/drawing/2014/main" id="{DB5F625B-E04E-42A6-9634-B121C74B489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09013" y="2820946"/>
            <a:ext cx="172884" cy="172884"/>
          </a:xfrm>
          <a:prstGeom prst="rect">
            <a:avLst/>
          </a:prstGeom>
        </p:spPr>
      </p:pic>
      <p:pic>
        <p:nvPicPr>
          <p:cNvPr id="222" name="Grafik 114">
            <a:extLst>
              <a:ext uri="{FF2B5EF4-FFF2-40B4-BE49-F238E27FC236}">
                <a16:creationId xmlns:a16="http://schemas.microsoft.com/office/drawing/2014/main" id="{4B462B36-5F6A-4B9C-94B7-3DBCE42EF6E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66497" y="2488532"/>
            <a:ext cx="172884" cy="172884"/>
          </a:xfrm>
          <a:prstGeom prst="rect">
            <a:avLst/>
          </a:prstGeom>
        </p:spPr>
      </p:pic>
      <p:pic>
        <p:nvPicPr>
          <p:cNvPr id="223" name="Obrázek 222">
            <a:extLst>
              <a:ext uri="{FF2B5EF4-FFF2-40B4-BE49-F238E27FC236}">
                <a16:creationId xmlns:a16="http://schemas.microsoft.com/office/drawing/2014/main" id="{1700D660-7077-453B-A347-ED20AF074DF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254203" y="3195109"/>
            <a:ext cx="90737" cy="90000"/>
          </a:xfrm>
          <a:prstGeom prst="rect">
            <a:avLst/>
          </a:prstGeom>
        </p:spPr>
      </p:pic>
      <p:pic>
        <p:nvPicPr>
          <p:cNvPr id="224" name="Obrázek 223">
            <a:extLst>
              <a:ext uri="{FF2B5EF4-FFF2-40B4-BE49-F238E27FC236}">
                <a16:creationId xmlns:a16="http://schemas.microsoft.com/office/drawing/2014/main" id="{E27ACDC3-F5D6-497B-AFF0-6C5A951CF35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247925" y="3533870"/>
            <a:ext cx="90737" cy="90000"/>
          </a:xfrm>
          <a:prstGeom prst="rect">
            <a:avLst/>
          </a:prstGeom>
        </p:spPr>
      </p:pic>
      <p:pic>
        <p:nvPicPr>
          <p:cNvPr id="225" name="Obrázek 224">
            <a:extLst>
              <a:ext uri="{FF2B5EF4-FFF2-40B4-BE49-F238E27FC236}">
                <a16:creationId xmlns:a16="http://schemas.microsoft.com/office/drawing/2014/main" id="{8C0360CD-CF4D-4A40-8CB0-999E3B45FA4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255288" y="3855291"/>
            <a:ext cx="90737" cy="90000"/>
          </a:xfrm>
          <a:prstGeom prst="rect">
            <a:avLst/>
          </a:prstGeom>
        </p:spPr>
      </p:pic>
      <p:pic>
        <p:nvPicPr>
          <p:cNvPr id="226" name="Obrázek 225">
            <a:extLst>
              <a:ext uri="{FF2B5EF4-FFF2-40B4-BE49-F238E27FC236}">
                <a16:creationId xmlns:a16="http://schemas.microsoft.com/office/drawing/2014/main" id="{5DB43400-9F3D-468B-A2FA-88B811AE631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249010" y="4194052"/>
            <a:ext cx="90737" cy="90000"/>
          </a:xfrm>
          <a:prstGeom prst="rect">
            <a:avLst/>
          </a:prstGeom>
        </p:spPr>
      </p:pic>
      <p:pic>
        <p:nvPicPr>
          <p:cNvPr id="227" name="Obrázek 226">
            <a:extLst>
              <a:ext uri="{FF2B5EF4-FFF2-40B4-BE49-F238E27FC236}">
                <a16:creationId xmlns:a16="http://schemas.microsoft.com/office/drawing/2014/main" id="{1035D5EA-061A-4ADB-9E80-A9FE53EAC54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783300" y="3195109"/>
            <a:ext cx="90737" cy="90000"/>
          </a:xfrm>
          <a:prstGeom prst="rect">
            <a:avLst/>
          </a:prstGeom>
        </p:spPr>
      </p:pic>
      <p:pic>
        <p:nvPicPr>
          <p:cNvPr id="228" name="Obrázek 227">
            <a:extLst>
              <a:ext uri="{FF2B5EF4-FFF2-40B4-BE49-F238E27FC236}">
                <a16:creationId xmlns:a16="http://schemas.microsoft.com/office/drawing/2014/main" id="{C621192D-FA14-4922-8F7C-889301916A9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777022" y="3533870"/>
            <a:ext cx="90737" cy="90000"/>
          </a:xfrm>
          <a:prstGeom prst="rect">
            <a:avLst/>
          </a:prstGeom>
        </p:spPr>
      </p:pic>
      <p:pic>
        <p:nvPicPr>
          <p:cNvPr id="229" name="Obrázek 228">
            <a:extLst>
              <a:ext uri="{FF2B5EF4-FFF2-40B4-BE49-F238E27FC236}">
                <a16:creationId xmlns:a16="http://schemas.microsoft.com/office/drawing/2014/main" id="{60AB2344-F3BA-42B8-9DEB-F1A2E4F773D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784385" y="3855291"/>
            <a:ext cx="90737" cy="90000"/>
          </a:xfrm>
          <a:prstGeom prst="rect">
            <a:avLst/>
          </a:prstGeom>
        </p:spPr>
      </p:pic>
      <p:pic>
        <p:nvPicPr>
          <p:cNvPr id="230" name="Obrázek 229">
            <a:extLst>
              <a:ext uri="{FF2B5EF4-FFF2-40B4-BE49-F238E27FC236}">
                <a16:creationId xmlns:a16="http://schemas.microsoft.com/office/drawing/2014/main" id="{7F34351E-C3A4-4D09-946E-E5BE19D4D9D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778107" y="4194052"/>
            <a:ext cx="90737" cy="90000"/>
          </a:xfrm>
          <a:prstGeom prst="rect">
            <a:avLst/>
          </a:prstGeom>
        </p:spPr>
      </p:pic>
      <p:pic>
        <p:nvPicPr>
          <p:cNvPr id="231" name="Obrázek 230">
            <a:extLst>
              <a:ext uri="{FF2B5EF4-FFF2-40B4-BE49-F238E27FC236}">
                <a16:creationId xmlns:a16="http://schemas.microsoft.com/office/drawing/2014/main" id="{5C75BC40-DC87-400C-8489-1986E0F50FE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297321" y="3530783"/>
            <a:ext cx="90737" cy="90000"/>
          </a:xfrm>
          <a:prstGeom prst="rect">
            <a:avLst/>
          </a:prstGeom>
        </p:spPr>
      </p:pic>
      <p:pic>
        <p:nvPicPr>
          <p:cNvPr id="232" name="Obrázek 231">
            <a:extLst>
              <a:ext uri="{FF2B5EF4-FFF2-40B4-BE49-F238E27FC236}">
                <a16:creationId xmlns:a16="http://schemas.microsoft.com/office/drawing/2014/main" id="{A71D887F-ADCF-4796-8CFF-1FD442189DD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304684" y="3852204"/>
            <a:ext cx="90737" cy="90000"/>
          </a:xfrm>
          <a:prstGeom prst="rect">
            <a:avLst/>
          </a:prstGeom>
        </p:spPr>
      </p:pic>
      <p:pic>
        <p:nvPicPr>
          <p:cNvPr id="233" name="Obrázek 232">
            <a:extLst>
              <a:ext uri="{FF2B5EF4-FFF2-40B4-BE49-F238E27FC236}">
                <a16:creationId xmlns:a16="http://schemas.microsoft.com/office/drawing/2014/main" id="{37BAF28F-5402-44B6-8824-7E716AFD7EA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298406" y="4190965"/>
            <a:ext cx="90737" cy="90000"/>
          </a:xfrm>
          <a:prstGeom prst="rect">
            <a:avLst/>
          </a:prstGeom>
        </p:spPr>
      </p:pic>
      <p:pic>
        <p:nvPicPr>
          <p:cNvPr id="234" name="Obrázek 233">
            <a:extLst>
              <a:ext uri="{FF2B5EF4-FFF2-40B4-BE49-F238E27FC236}">
                <a16:creationId xmlns:a16="http://schemas.microsoft.com/office/drawing/2014/main" id="{5523B1CD-0A3B-4D88-97C3-4C64CB4C0F5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784385" y="2533440"/>
            <a:ext cx="90737" cy="90000"/>
          </a:xfrm>
          <a:prstGeom prst="rect">
            <a:avLst/>
          </a:prstGeom>
        </p:spPr>
      </p:pic>
      <p:pic>
        <p:nvPicPr>
          <p:cNvPr id="235" name="Obrázek 234">
            <a:extLst>
              <a:ext uri="{FF2B5EF4-FFF2-40B4-BE49-F238E27FC236}">
                <a16:creationId xmlns:a16="http://schemas.microsoft.com/office/drawing/2014/main" id="{CBE1FB19-2E20-44CA-9D22-17B2F19FE8A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778107" y="2872201"/>
            <a:ext cx="90737" cy="90000"/>
          </a:xfrm>
          <a:prstGeom prst="rect">
            <a:avLst/>
          </a:prstGeom>
        </p:spPr>
      </p:pic>
      <p:pic>
        <p:nvPicPr>
          <p:cNvPr id="236" name="Obrázek 235">
            <a:extLst>
              <a:ext uri="{FF2B5EF4-FFF2-40B4-BE49-F238E27FC236}">
                <a16:creationId xmlns:a16="http://schemas.microsoft.com/office/drawing/2014/main" id="{B0E630D1-9588-4744-B623-CB54B161543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315464" y="3188677"/>
            <a:ext cx="90737" cy="90000"/>
          </a:xfrm>
          <a:prstGeom prst="rect">
            <a:avLst/>
          </a:prstGeom>
        </p:spPr>
      </p:pic>
      <p:pic>
        <p:nvPicPr>
          <p:cNvPr id="237" name="Obrázek 236">
            <a:extLst>
              <a:ext uri="{FF2B5EF4-FFF2-40B4-BE49-F238E27FC236}">
                <a16:creationId xmlns:a16="http://schemas.microsoft.com/office/drawing/2014/main" id="{F212B6E5-4473-4E5B-9161-24D92E5FC65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309186" y="3527438"/>
            <a:ext cx="90737" cy="90000"/>
          </a:xfrm>
          <a:prstGeom prst="rect">
            <a:avLst/>
          </a:prstGeom>
        </p:spPr>
      </p:pic>
      <p:pic>
        <p:nvPicPr>
          <p:cNvPr id="238" name="Obrázek 237">
            <a:extLst>
              <a:ext uri="{FF2B5EF4-FFF2-40B4-BE49-F238E27FC236}">
                <a16:creationId xmlns:a16="http://schemas.microsoft.com/office/drawing/2014/main" id="{132AF675-A5A6-4E11-A6B7-744E88F195E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316549" y="3848859"/>
            <a:ext cx="90737" cy="90000"/>
          </a:xfrm>
          <a:prstGeom prst="rect">
            <a:avLst/>
          </a:prstGeom>
        </p:spPr>
      </p:pic>
      <p:pic>
        <p:nvPicPr>
          <p:cNvPr id="239" name="Obrázek 238">
            <a:extLst>
              <a:ext uri="{FF2B5EF4-FFF2-40B4-BE49-F238E27FC236}">
                <a16:creationId xmlns:a16="http://schemas.microsoft.com/office/drawing/2014/main" id="{4409F35A-69FB-4417-A430-2425256BFB4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310271" y="4187620"/>
            <a:ext cx="90737" cy="90000"/>
          </a:xfrm>
          <a:prstGeom prst="rect">
            <a:avLst/>
          </a:prstGeom>
        </p:spPr>
      </p:pic>
      <p:pic>
        <p:nvPicPr>
          <p:cNvPr id="240" name="Obrázek 239">
            <a:extLst>
              <a:ext uri="{FF2B5EF4-FFF2-40B4-BE49-F238E27FC236}">
                <a16:creationId xmlns:a16="http://schemas.microsoft.com/office/drawing/2014/main" id="{4A7C6452-7DF9-4A7B-A357-83653EDC1F7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316549" y="2527008"/>
            <a:ext cx="90737" cy="90000"/>
          </a:xfrm>
          <a:prstGeom prst="rect">
            <a:avLst/>
          </a:prstGeom>
        </p:spPr>
      </p:pic>
      <p:pic>
        <p:nvPicPr>
          <p:cNvPr id="241" name="Obrázek 240">
            <a:extLst>
              <a:ext uri="{FF2B5EF4-FFF2-40B4-BE49-F238E27FC236}">
                <a16:creationId xmlns:a16="http://schemas.microsoft.com/office/drawing/2014/main" id="{931E82E8-3D33-46A2-BCB0-7E54357FD84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310271" y="2865769"/>
            <a:ext cx="90737" cy="90000"/>
          </a:xfrm>
          <a:prstGeom prst="rect">
            <a:avLst/>
          </a:prstGeom>
        </p:spPr>
      </p:pic>
      <p:pic>
        <p:nvPicPr>
          <p:cNvPr id="242" name="Obrázek 241">
            <a:extLst>
              <a:ext uri="{FF2B5EF4-FFF2-40B4-BE49-F238E27FC236}">
                <a16:creationId xmlns:a16="http://schemas.microsoft.com/office/drawing/2014/main" id="{91CED82D-4845-49A9-BA8C-6CA6112D759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792143" y="3533870"/>
            <a:ext cx="90737" cy="90000"/>
          </a:xfrm>
          <a:prstGeom prst="rect">
            <a:avLst/>
          </a:prstGeom>
        </p:spPr>
      </p:pic>
      <p:pic>
        <p:nvPicPr>
          <p:cNvPr id="243" name="Obrázek 242">
            <a:extLst>
              <a:ext uri="{FF2B5EF4-FFF2-40B4-BE49-F238E27FC236}">
                <a16:creationId xmlns:a16="http://schemas.microsoft.com/office/drawing/2014/main" id="{E4AD0E53-FE0E-4913-945A-9B5B56CD828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799506" y="3855291"/>
            <a:ext cx="90737" cy="90000"/>
          </a:xfrm>
          <a:prstGeom prst="rect">
            <a:avLst/>
          </a:prstGeom>
        </p:spPr>
      </p:pic>
      <p:pic>
        <p:nvPicPr>
          <p:cNvPr id="244" name="Obrázek 243">
            <a:extLst>
              <a:ext uri="{FF2B5EF4-FFF2-40B4-BE49-F238E27FC236}">
                <a16:creationId xmlns:a16="http://schemas.microsoft.com/office/drawing/2014/main" id="{D6CC412F-289E-40D1-A7B7-73EFCD3119E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793228" y="2872201"/>
            <a:ext cx="90737" cy="90000"/>
          </a:xfrm>
          <a:prstGeom prst="rect">
            <a:avLst/>
          </a:prstGeom>
        </p:spPr>
      </p:pic>
      <p:pic>
        <p:nvPicPr>
          <p:cNvPr id="245" name="Obrázek 244">
            <a:extLst>
              <a:ext uri="{FF2B5EF4-FFF2-40B4-BE49-F238E27FC236}">
                <a16:creationId xmlns:a16="http://schemas.microsoft.com/office/drawing/2014/main" id="{CCD1BDD2-EF70-4993-9911-82726673740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98666" y="3195109"/>
            <a:ext cx="90737" cy="90000"/>
          </a:xfrm>
          <a:prstGeom prst="rect">
            <a:avLst/>
          </a:prstGeom>
        </p:spPr>
      </p:pic>
      <p:pic>
        <p:nvPicPr>
          <p:cNvPr id="246" name="Obrázek 245">
            <a:extLst>
              <a:ext uri="{FF2B5EF4-FFF2-40B4-BE49-F238E27FC236}">
                <a16:creationId xmlns:a16="http://schemas.microsoft.com/office/drawing/2014/main" id="{A9AB609C-BBDD-45B5-A346-823B8434A3B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92388" y="3533870"/>
            <a:ext cx="90737" cy="90000"/>
          </a:xfrm>
          <a:prstGeom prst="rect">
            <a:avLst/>
          </a:prstGeom>
        </p:spPr>
      </p:pic>
      <p:pic>
        <p:nvPicPr>
          <p:cNvPr id="247" name="Obrázek 246">
            <a:extLst>
              <a:ext uri="{FF2B5EF4-FFF2-40B4-BE49-F238E27FC236}">
                <a16:creationId xmlns:a16="http://schemas.microsoft.com/office/drawing/2014/main" id="{5ECBB8DA-0207-42D8-AC5A-952A93BFE62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99751" y="3855291"/>
            <a:ext cx="90737" cy="90000"/>
          </a:xfrm>
          <a:prstGeom prst="rect">
            <a:avLst/>
          </a:prstGeom>
        </p:spPr>
      </p:pic>
      <p:pic>
        <p:nvPicPr>
          <p:cNvPr id="248" name="Obrázek 247">
            <a:extLst>
              <a:ext uri="{FF2B5EF4-FFF2-40B4-BE49-F238E27FC236}">
                <a16:creationId xmlns:a16="http://schemas.microsoft.com/office/drawing/2014/main" id="{FEA32D63-7D4A-4476-A170-FC87EA0EC19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93473" y="4194052"/>
            <a:ext cx="90737" cy="90000"/>
          </a:xfrm>
          <a:prstGeom prst="rect">
            <a:avLst/>
          </a:prstGeom>
        </p:spPr>
      </p:pic>
      <p:pic>
        <p:nvPicPr>
          <p:cNvPr id="249" name="Obrázek 248">
            <a:extLst>
              <a:ext uri="{FF2B5EF4-FFF2-40B4-BE49-F238E27FC236}">
                <a16:creationId xmlns:a16="http://schemas.microsoft.com/office/drawing/2014/main" id="{1F59060C-16B3-4908-914A-D9F588B0B03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99751" y="2533440"/>
            <a:ext cx="90737" cy="90000"/>
          </a:xfrm>
          <a:prstGeom prst="rect">
            <a:avLst/>
          </a:prstGeom>
        </p:spPr>
      </p:pic>
      <p:pic>
        <p:nvPicPr>
          <p:cNvPr id="250" name="Obrázek 249">
            <a:extLst>
              <a:ext uri="{FF2B5EF4-FFF2-40B4-BE49-F238E27FC236}">
                <a16:creationId xmlns:a16="http://schemas.microsoft.com/office/drawing/2014/main" id="{D632E3C1-AE71-4A7D-849F-89FBD51BD1B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93473" y="2872201"/>
            <a:ext cx="90737" cy="90000"/>
          </a:xfrm>
          <a:prstGeom prst="rect">
            <a:avLst/>
          </a:prstGeom>
        </p:spPr>
      </p:pic>
      <p:pic>
        <p:nvPicPr>
          <p:cNvPr id="251" name="Obrázek 250">
            <a:extLst>
              <a:ext uri="{FF2B5EF4-FFF2-40B4-BE49-F238E27FC236}">
                <a16:creationId xmlns:a16="http://schemas.microsoft.com/office/drawing/2014/main" id="{587C33BD-90D0-402D-9C40-8873BFEC416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321557" y="3195109"/>
            <a:ext cx="90737" cy="90000"/>
          </a:xfrm>
          <a:prstGeom prst="rect">
            <a:avLst/>
          </a:prstGeom>
        </p:spPr>
      </p:pic>
      <p:pic>
        <p:nvPicPr>
          <p:cNvPr id="252" name="Obrázek 251">
            <a:extLst>
              <a:ext uri="{FF2B5EF4-FFF2-40B4-BE49-F238E27FC236}">
                <a16:creationId xmlns:a16="http://schemas.microsoft.com/office/drawing/2014/main" id="{C5ECDED0-53B2-4C19-AF60-D0EA6DE6A84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315279" y="3533870"/>
            <a:ext cx="90737" cy="90000"/>
          </a:xfrm>
          <a:prstGeom prst="rect">
            <a:avLst/>
          </a:prstGeom>
        </p:spPr>
      </p:pic>
      <p:pic>
        <p:nvPicPr>
          <p:cNvPr id="253" name="Obrázek 252">
            <a:extLst>
              <a:ext uri="{FF2B5EF4-FFF2-40B4-BE49-F238E27FC236}">
                <a16:creationId xmlns:a16="http://schemas.microsoft.com/office/drawing/2014/main" id="{D1D268B5-B8E2-419B-ABD7-EA47C12AAFE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322642" y="3855291"/>
            <a:ext cx="90737" cy="90000"/>
          </a:xfrm>
          <a:prstGeom prst="rect">
            <a:avLst/>
          </a:prstGeom>
        </p:spPr>
      </p:pic>
      <p:pic>
        <p:nvPicPr>
          <p:cNvPr id="254" name="Obrázek 253">
            <a:extLst>
              <a:ext uri="{FF2B5EF4-FFF2-40B4-BE49-F238E27FC236}">
                <a16:creationId xmlns:a16="http://schemas.microsoft.com/office/drawing/2014/main" id="{968B7C2A-D292-4E9C-8EA9-1E6229714CB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316364" y="4194052"/>
            <a:ext cx="90737" cy="90000"/>
          </a:xfrm>
          <a:prstGeom prst="rect">
            <a:avLst/>
          </a:prstGeom>
        </p:spPr>
      </p:pic>
      <p:pic>
        <p:nvPicPr>
          <p:cNvPr id="255" name="Obrázek 254">
            <a:extLst>
              <a:ext uri="{FF2B5EF4-FFF2-40B4-BE49-F238E27FC236}">
                <a16:creationId xmlns:a16="http://schemas.microsoft.com/office/drawing/2014/main" id="{5BA4BEDB-5443-43E4-898B-EA288966134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322642" y="2533440"/>
            <a:ext cx="90737" cy="90000"/>
          </a:xfrm>
          <a:prstGeom prst="rect">
            <a:avLst/>
          </a:prstGeom>
        </p:spPr>
      </p:pic>
      <p:pic>
        <p:nvPicPr>
          <p:cNvPr id="256" name="Obrázek 255">
            <a:extLst>
              <a:ext uri="{FF2B5EF4-FFF2-40B4-BE49-F238E27FC236}">
                <a16:creationId xmlns:a16="http://schemas.microsoft.com/office/drawing/2014/main" id="{7B02DBB9-F01B-4DD8-BAD3-7C7F4624F72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316364" y="2872201"/>
            <a:ext cx="90737" cy="90000"/>
          </a:xfrm>
          <a:prstGeom prst="rect">
            <a:avLst/>
          </a:prstGeom>
        </p:spPr>
      </p:pic>
      <p:pic>
        <p:nvPicPr>
          <p:cNvPr id="257" name="Obrázek 256">
            <a:extLst>
              <a:ext uri="{FF2B5EF4-FFF2-40B4-BE49-F238E27FC236}">
                <a16:creationId xmlns:a16="http://schemas.microsoft.com/office/drawing/2014/main" id="{4DB0FA68-528F-486B-844C-0319A491AC8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32204" y="3188677"/>
            <a:ext cx="90737" cy="90000"/>
          </a:xfrm>
          <a:prstGeom prst="rect">
            <a:avLst/>
          </a:prstGeom>
        </p:spPr>
      </p:pic>
      <p:pic>
        <p:nvPicPr>
          <p:cNvPr id="258" name="Obrázek 257">
            <a:extLst>
              <a:ext uri="{FF2B5EF4-FFF2-40B4-BE49-F238E27FC236}">
                <a16:creationId xmlns:a16="http://schemas.microsoft.com/office/drawing/2014/main" id="{B866A236-3A65-42A9-B261-B77CA109FD1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25926" y="3527438"/>
            <a:ext cx="90737" cy="90000"/>
          </a:xfrm>
          <a:prstGeom prst="rect">
            <a:avLst/>
          </a:prstGeom>
        </p:spPr>
      </p:pic>
      <p:pic>
        <p:nvPicPr>
          <p:cNvPr id="259" name="Obrázek 258">
            <a:extLst>
              <a:ext uri="{FF2B5EF4-FFF2-40B4-BE49-F238E27FC236}">
                <a16:creationId xmlns:a16="http://schemas.microsoft.com/office/drawing/2014/main" id="{C4CB722F-0118-4D84-8BFE-CD21D3FDDBD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33289" y="3848859"/>
            <a:ext cx="90737" cy="90000"/>
          </a:xfrm>
          <a:prstGeom prst="rect">
            <a:avLst/>
          </a:prstGeom>
        </p:spPr>
      </p:pic>
      <p:pic>
        <p:nvPicPr>
          <p:cNvPr id="260" name="Obrázek 259">
            <a:extLst>
              <a:ext uri="{FF2B5EF4-FFF2-40B4-BE49-F238E27FC236}">
                <a16:creationId xmlns:a16="http://schemas.microsoft.com/office/drawing/2014/main" id="{284B56E2-0F23-4D10-A229-5398C3FB5F6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27011" y="4187620"/>
            <a:ext cx="90737" cy="90000"/>
          </a:xfrm>
          <a:prstGeom prst="rect">
            <a:avLst/>
          </a:prstGeom>
        </p:spPr>
      </p:pic>
      <p:pic>
        <p:nvPicPr>
          <p:cNvPr id="261" name="Obrázek 260">
            <a:extLst>
              <a:ext uri="{FF2B5EF4-FFF2-40B4-BE49-F238E27FC236}">
                <a16:creationId xmlns:a16="http://schemas.microsoft.com/office/drawing/2014/main" id="{C087D58E-D844-4E6A-9E11-B4B35F9C859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304295" y="3188677"/>
            <a:ext cx="90737" cy="90000"/>
          </a:xfrm>
          <a:prstGeom prst="rect">
            <a:avLst/>
          </a:prstGeom>
        </p:spPr>
      </p:pic>
      <p:pic>
        <p:nvPicPr>
          <p:cNvPr id="262" name="Obrázek 261">
            <a:extLst>
              <a:ext uri="{FF2B5EF4-FFF2-40B4-BE49-F238E27FC236}">
                <a16:creationId xmlns:a16="http://schemas.microsoft.com/office/drawing/2014/main" id="{A8614C8D-7242-41FB-850C-742D8E931EA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298017" y="3527438"/>
            <a:ext cx="90737" cy="90000"/>
          </a:xfrm>
          <a:prstGeom prst="rect">
            <a:avLst/>
          </a:prstGeom>
        </p:spPr>
      </p:pic>
      <p:pic>
        <p:nvPicPr>
          <p:cNvPr id="263" name="Obrázek 262">
            <a:extLst>
              <a:ext uri="{FF2B5EF4-FFF2-40B4-BE49-F238E27FC236}">
                <a16:creationId xmlns:a16="http://schemas.microsoft.com/office/drawing/2014/main" id="{6FA64444-45E1-4BE7-A3A6-55C08F21055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305380" y="3848859"/>
            <a:ext cx="90737" cy="90000"/>
          </a:xfrm>
          <a:prstGeom prst="rect">
            <a:avLst/>
          </a:prstGeom>
        </p:spPr>
      </p:pic>
      <p:pic>
        <p:nvPicPr>
          <p:cNvPr id="264" name="Obrázek 263">
            <a:extLst>
              <a:ext uri="{FF2B5EF4-FFF2-40B4-BE49-F238E27FC236}">
                <a16:creationId xmlns:a16="http://schemas.microsoft.com/office/drawing/2014/main" id="{427FFA7D-4C8A-4A70-95AE-3AB7093C586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299102" y="4187620"/>
            <a:ext cx="90737" cy="90000"/>
          </a:xfrm>
          <a:prstGeom prst="rect">
            <a:avLst/>
          </a:prstGeom>
        </p:spPr>
      </p:pic>
      <p:pic>
        <p:nvPicPr>
          <p:cNvPr id="265" name="Obrázek 264">
            <a:extLst>
              <a:ext uri="{FF2B5EF4-FFF2-40B4-BE49-F238E27FC236}">
                <a16:creationId xmlns:a16="http://schemas.microsoft.com/office/drawing/2014/main" id="{AD2FDF60-A165-4ED9-95B1-DC49D728A17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305856" y="2861794"/>
            <a:ext cx="90737" cy="90000"/>
          </a:xfrm>
          <a:prstGeom prst="rect">
            <a:avLst/>
          </a:prstGeom>
        </p:spPr>
      </p:pic>
      <p:pic>
        <p:nvPicPr>
          <p:cNvPr id="266" name="Obrázek 265">
            <a:extLst>
              <a:ext uri="{FF2B5EF4-FFF2-40B4-BE49-F238E27FC236}">
                <a16:creationId xmlns:a16="http://schemas.microsoft.com/office/drawing/2014/main" id="{7E223287-C39A-4914-9C47-0B9A3EC033A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294991" y="3530783"/>
            <a:ext cx="90737" cy="90000"/>
          </a:xfrm>
          <a:prstGeom prst="rect">
            <a:avLst/>
          </a:prstGeom>
        </p:spPr>
      </p:pic>
      <p:pic>
        <p:nvPicPr>
          <p:cNvPr id="267" name="Obrázek 266">
            <a:extLst>
              <a:ext uri="{FF2B5EF4-FFF2-40B4-BE49-F238E27FC236}">
                <a16:creationId xmlns:a16="http://schemas.microsoft.com/office/drawing/2014/main" id="{560813F1-4D27-44DC-A4F5-AC31F687047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302687" y="2524478"/>
            <a:ext cx="90737" cy="90000"/>
          </a:xfrm>
          <a:prstGeom prst="rect">
            <a:avLst/>
          </a:prstGeom>
        </p:spPr>
      </p:pic>
      <p:pic>
        <p:nvPicPr>
          <p:cNvPr id="268" name="Obrázek 267">
            <a:extLst>
              <a:ext uri="{FF2B5EF4-FFF2-40B4-BE49-F238E27FC236}">
                <a16:creationId xmlns:a16="http://schemas.microsoft.com/office/drawing/2014/main" id="{815ED362-E03A-41C7-8BE6-229AC745E8B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302765" y="3527438"/>
            <a:ext cx="90737" cy="90000"/>
          </a:xfrm>
          <a:prstGeom prst="rect">
            <a:avLst/>
          </a:prstGeom>
        </p:spPr>
      </p:pic>
      <p:pic>
        <p:nvPicPr>
          <p:cNvPr id="269" name="Obrázek 268">
            <a:extLst>
              <a:ext uri="{FF2B5EF4-FFF2-40B4-BE49-F238E27FC236}">
                <a16:creationId xmlns:a16="http://schemas.microsoft.com/office/drawing/2014/main" id="{0A20637D-77D5-4781-BE58-F655F13281B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310128" y="3848859"/>
            <a:ext cx="90737" cy="90000"/>
          </a:xfrm>
          <a:prstGeom prst="rect">
            <a:avLst/>
          </a:prstGeom>
        </p:spPr>
      </p:pic>
      <p:pic>
        <p:nvPicPr>
          <p:cNvPr id="270" name="Obrázek 269">
            <a:extLst>
              <a:ext uri="{FF2B5EF4-FFF2-40B4-BE49-F238E27FC236}">
                <a16:creationId xmlns:a16="http://schemas.microsoft.com/office/drawing/2014/main" id="{285AA666-42A1-48D0-8279-23A95B103B7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303850" y="4187620"/>
            <a:ext cx="90737" cy="90000"/>
          </a:xfrm>
          <a:prstGeom prst="rect">
            <a:avLst/>
          </a:prstGeom>
        </p:spPr>
      </p:pic>
      <p:pic>
        <p:nvPicPr>
          <p:cNvPr id="271" name="Obrázek 270">
            <a:extLst>
              <a:ext uri="{FF2B5EF4-FFF2-40B4-BE49-F238E27FC236}">
                <a16:creationId xmlns:a16="http://schemas.microsoft.com/office/drawing/2014/main" id="{B4DF3116-EDA5-4A9B-A861-E3C2388B0EC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799247" y="3517331"/>
            <a:ext cx="90737" cy="90000"/>
          </a:xfrm>
          <a:prstGeom prst="rect">
            <a:avLst/>
          </a:prstGeom>
        </p:spPr>
      </p:pic>
      <p:pic>
        <p:nvPicPr>
          <p:cNvPr id="272" name="Obrázek 271">
            <a:extLst>
              <a:ext uri="{FF2B5EF4-FFF2-40B4-BE49-F238E27FC236}">
                <a16:creationId xmlns:a16="http://schemas.microsoft.com/office/drawing/2014/main" id="{02651A6D-BDD3-45BF-B7D8-DD3859D9650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806610" y="3838752"/>
            <a:ext cx="90737" cy="90000"/>
          </a:xfrm>
          <a:prstGeom prst="rect">
            <a:avLst/>
          </a:prstGeom>
        </p:spPr>
      </p:pic>
      <p:pic>
        <p:nvPicPr>
          <p:cNvPr id="273" name="Obrázek 272">
            <a:extLst>
              <a:ext uri="{FF2B5EF4-FFF2-40B4-BE49-F238E27FC236}">
                <a16:creationId xmlns:a16="http://schemas.microsoft.com/office/drawing/2014/main" id="{884FB8EF-A6D6-4E9F-8365-582EF588C01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829232" y="3181239"/>
            <a:ext cx="90737" cy="90000"/>
          </a:xfrm>
          <a:prstGeom prst="rect">
            <a:avLst/>
          </a:prstGeom>
        </p:spPr>
      </p:pic>
      <p:pic>
        <p:nvPicPr>
          <p:cNvPr id="274" name="Obrázek 273">
            <a:extLst>
              <a:ext uri="{FF2B5EF4-FFF2-40B4-BE49-F238E27FC236}">
                <a16:creationId xmlns:a16="http://schemas.microsoft.com/office/drawing/2014/main" id="{0534F174-795A-48B1-BD21-90B708B935B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830317" y="2519570"/>
            <a:ext cx="90737" cy="90000"/>
          </a:xfrm>
          <a:prstGeom prst="rect">
            <a:avLst/>
          </a:prstGeom>
        </p:spPr>
      </p:pic>
      <p:pic>
        <p:nvPicPr>
          <p:cNvPr id="275" name="Obrázek 274">
            <a:extLst>
              <a:ext uri="{FF2B5EF4-FFF2-40B4-BE49-F238E27FC236}">
                <a16:creationId xmlns:a16="http://schemas.microsoft.com/office/drawing/2014/main" id="{7782A6B3-E94A-405B-B352-3F3C032911A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824039" y="2858331"/>
            <a:ext cx="90737" cy="90000"/>
          </a:xfrm>
          <a:prstGeom prst="rect">
            <a:avLst/>
          </a:prstGeom>
        </p:spPr>
      </p:pic>
      <p:pic>
        <p:nvPicPr>
          <p:cNvPr id="276" name="Obrázek 275">
            <a:extLst>
              <a:ext uri="{FF2B5EF4-FFF2-40B4-BE49-F238E27FC236}">
                <a16:creationId xmlns:a16="http://schemas.microsoft.com/office/drawing/2014/main" id="{F41E6531-842A-44D2-8467-EB6E3E95496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303037" y="3181239"/>
            <a:ext cx="90737" cy="90000"/>
          </a:xfrm>
          <a:prstGeom prst="rect">
            <a:avLst/>
          </a:prstGeom>
        </p:spPr>
      </p:pic>
      <p:pic>
        <p:nvPicPr>
          <p:cNvPr id="277" name="Obrázek 276">
            <a:extLst>
              <a:ext uri="{FF2B5EF4-FFF2-40B4-BE49-F238E27FC236}">
                <a16:creationId xmlns:a16="http://schemas.microsoft.com/office/drawing/2014/main" id="{4A2B2CB9-AEDB-418A-A59F-09817D192C6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304122" y="2519570"/>
            <a:ext cx="90737" cy="90000"/>
          </a:xfrm>
          <a:prstGeom prst="rect">
            <a:avLst/>
          </a:prstGeom>
        </p:spPr>
      </p:pic>
      <p:pic>
        <p:nvPicPr>
          <p:cNvPr id="278" name="Obrázek 277">
            <a:extLst>
              <a:ext uri="{FF2B5EF4-FFF2-40B4-BE49-F238E27FC236}">
                <a16:creationId xmlns:a16="http://schemas.microsoft.com/office/drawing/2014/main" id="{913C12E5-AA6F-43FE-8C44-C5168A4D83F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297844" y="2858331"/>
            <a:ext cx="90737" cy="90000"/>
          </a:xfrm>
          <a:prstGeom prst="rect">
            <a:avLst/>
          </a:prstGeom>
        </p:spPr>
      </p:pic>
      <p:pic>
        <p:nvPicPr>
          <p:cNvPr id="279" name="Obrázek 278">
            <a:extLst>
              <a:ext uri="{FF2B5EF4-FFF2-40B4-BE49-F238E27FC236}">
                <a16:creationId xmlns:a16="http://schemas.microsoft.com/office/drawing/2014/main" id="{4CCD3E83-1DF5-4EE7-81F0-5B677CB737D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829232" y="3852204"/>
            <a:ext cx="90737" cy="90000"/>
          </a:xfrm>
          <a:prstGeom prst="rect">
            <a:avLst/>
          </a:prstGeom>
        </p:spPr>
      </p:pic>
      <p:pic>
        <p:nvPicPr>
          <p:cNvPr id="280" name="Obrázek 279">
            <a:extLst>
              <a:ext uri="{FF2B5EF4-FFF2-40B4-BE49-F238E27FC236}">
                <a16:creationId xmlns:a16="http://schemas.microsoft.com/office/drawing/2014/main" id="{CB483CFB-B7C0-4E4F-874E-BF3617436B1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799246" y="2876638"/>
            <a:ext cx="90737" cy="90000"/>
          </a:xfrm>
          <a:prstGeom prst="rect">
            <a:avLst/>
          </a:prstGeom>
        </p:spPr>
      </p:pic>
      <p:pic>
        <p:nvPicPr>
          <p:cNvPr id="281" name="Grafik 114">
            <a:extLst>
              <a:ext uri="{FF2B5EF4-FFF2-40B4-BE49-F238E27FC236}">
                <a16:creationId xmlns:a16="http://schemas.microsoft.com/office/drawing/2014/main" id="{22BE0C10-A771-4C3C-8B47-2FD92D190A7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751904" y="2469209"/>
            <a:ext cx="172884" cy="172884"/>
          </a:xfrm>
          <a:prstGeom prst="rect">
            <a:avLst/>
          </a:prstGeom>
        </p:spPr>
      </p:pic>
      <p:pic>
        <p:nvPicPr>
          <p:cNvPr id="282" name="Grafik 114">
            <a:extLst>
              <a:ext uri="{FF2B5EF4-FFF2-40B4-BE49-F238E27FC236}">
                <a16:creationId xmlns:a16="http://schemas.microsoft.com/office/drawing/2014/main" id="{ECB6E849-B247-4D5E-9280-DFECC21034F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751904" y="3139404"/>
            <a:ext cx="172884" cy="172884"/>
          </a:xfrm>
          <a:prstGeom prst="rect">
            <a:avLst/>
          </a:prstGeom>
        </p:spPr>
      </p:pic>
      <p:pic>
        <p:nvPicPr>
          <p:cNvPr id="283" name="Grafik 114">
            <a:extLst>
              <a:ext uri="{FF2B5EF4-FFF2-40B4-BE49-F238E27FC236}">
                <a16:creationId xmlns:a16="http://schemas.microsoft.com/office/drawing/2014/main" id="{B19973C2-5FF3-4792-AA06-54E8EE45AD4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751904" y="4128761"/>
            <a:ext cx="172884" cy="172884"/>
          </a:xfrm>
          <a:prstGeom prst="rect">
            <a:avLst/>
          </a:prstGeom>
        </p:spPr>
      </p:pic>
      <p:sp>
        <p:nvSpPr>
          <p:cNvPr id="284" name="Vývojový diagram: zpoždění 283">
            <a:extLst>
              <a:ext uri="{FF2B5EF4-FFF2-40B4-BE49-F238E27FC236}">
                <a16:creationId xmlns:a16="http://schemas.microsoft.com/office/drawing/2014/main" id="{9935E34B-C50F-4CAE-8A70-068F7041A169}"/>
              </a:ext>
            </a:extLst>
          </p:cNvPr>
          <p:cNvSpPr/>
          <p:nvPr/>
        </p:nvSpPr>
        <p:spPr>
          <a:xfrm>
            <a:off x="-46892" y="1358454"/>
            <a:ext cx="763441" cy="3306088"/>
          </a:xfrm>
          <a:prstGeom prst="flowChartDelay">
            <a:avLst/>
          </a:prstGeom>
          <a:noFill/>
          <a:ln>
            <a:solidFill>
              <a:srgbClr val="005E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5" name="Ovál 284">
            <a:extLst>
              <a:ext uri="{FF2B5EF4-FFF2-40B4-BE49-F238E27FC236}">
                <a16:creationId xmlns:a16="http://schemas.microsoft.com/office/drawing/2014/main" id="{2F8FAE64-455A-40F6-9079-FE3F1FFF0283}"/>
              </a:ext>
            </a:extLst>
          </p:cNvPr>
          <p:cNvSpPr/>
          <p:nvPr/>
        </p:nvSpPr>
        <p:spPr>
          <a:xfrm>
            <a:off x="484695" y="1788726"/>
            <a:ext cx="360000" cy="360000"/>
          </a:xfrm>
          <a:prstGeom prst="ellipse">
            <a:avLst/>
          </a:prstGeom>
          <a:solidFill>
            <a:srgbClr val="005BAA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6" name="Ovál 285">
            <a:extLst>
              <a:ext uri="{FF2B5EF4-FFF2-40B4-BE49-F238E27FC236}">
                <a16:creationId xmlns:a16="http://schemas.microsoft.com/office/drawing/2014/main" id="{13EBC048-3E45-4BA7-AF8A-DC8872EE4314}"/>
              </a:ext>
            </a:extLst>
          </p:cNvPr>
          <p:cNvSpPr/>
          <p:nvPr/>
        </p:nvSpPr>
        <p:spPr>
          <a:xfrm>
            <a:off x="385264" y="135744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87" name="Obrázek 46" descr="Kompas obrys">
            <a:extLst>
              <a:ext uri="{FF2B5EF4-FFF2-40B4-BE49-F238E27FC236}">
                <a16:creationId xmlns:a16="http://schemas.microsoft.com/office/drawing/2014/main" id="{B096405D-E53E-41C7-9465-087A3C7B214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423786" y="1393445"/>
            <a:ext cx="288000" cy="288000"/>
          </a:xfrm>
          <a:prstGeom prst="rect">
            <a:avLst/>
          </a:prstGeom>
        </p:spPr>
      </p:pic>
      <p:pic>
        <p:nvPicPr>
          <p:cNvPr id="288" name="Obrázek 46" descr="Levá hemisféra obrys">
            <a:extLst>
              <a:ext uri="{FF2B5EF4-FFF2-40B4-BE49-F238E27FC236}">
                <a16:creationId xmlns:a16="http://schemas.microsoft.com/office/drawing/2014/main" id="{9F85EC16-915E-4B27-A21A-12FDCB2E3C12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527664" y="1822874"/>
            <a:ext cx="288000" cy="288000"/>
          </a:xfrm>
          <a:prstGeom prst="rect">
            <a:avLst/>
          </a:prstGeom>
        </p:spPr>
      </p:pic>
      <p:sp>
        <p:nvSpPr>
          <p:cNvPr id="289" name="Ovál 288">
            <a:extLst>
              <a:ext uri="{FF2B5EF4-FFF2-40B4-BE49-F238E27FC236}">
                <a16:creationId xmlns:a16="http://schemas.microsoft.com/office/drawing/2014/main" id="{BB2B14B2-DE4A-4656-84B3-DFB041FBBCB4}"/>
              </a:ext>
            </a:extLst>
          </p:cNvPr>
          <p:cNvSpPr/>
          <p:nvPr/>
        </p:nvSpPr>
        <p:spPr>
          <a:xfrm>
            <a:off x="400654" y="4289989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0" name="Ovál 289">
            <a:extLst>
              <a:ext uri="{FF2B5EF4-FFF2-40B4-BE49-F238E27FC236}">
                <a16:creationId xmlns:a16="http://schemas.microsoft.com/office/drawing/2014/main" id="{A0888A54-E996-4408-8BEE-6FD9E4833304}"/>
              </a:ext>
            </a:extLst>
          </p:cNvPr>
          <p:cNvSpPr/>
          <p:nvPr/>
        </p:nvSpPr>
        <p:spPr>
          <a:xfrm>
            <a:off x="478538" y="3867136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1" name="Ovál 290">
            <a:extLst>
              <a:ext uri="{FF2B5EF4-FFF2-40B4-BE49-F238E27FC236}">
                <a16:creationId xmlns:a16="http://schemas.microsoft.com/office/drawing/2014/main" id="{88450CAA-7E8E-4537-A043-85ECED701DA4}"/>
              </a:ext>
            </a:extLst>
          </p:cNvPr>
          <p:cNvSpPr/>
          <p:nvPr/>
        </p:nvSpPr>
        <p:spPr>
          <a:xfrm>
            <a:off x="519157" y="344788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2" name="Ovál 291">
            <a:extLst>
              <a:ext uri="{FF2B5EF4-FFF2-40B4-BE49-F238E27FC236}">
                <a16:creationId xmlns:a16="http://schemas.microsoft.com/office/drawing/2014/main" id="{F378480E-F772-47B3-8C91-99A52E508063}"/>
              </a:ext>
            </a:extLst>
          </p:cNvPr>
          <p:cNvSpPr/>
          <p:nvPr/>
        </p:nvSpPr>
        <p:spPr>
          <a:xfrm>
            <a:off x="527664" y="303750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3" name="Ovál 292">
            <a:extLst>
              <a:ext uri="{FF2B5EF4-FFF2-40B4-BE49-F238E27FC236}">
                <a16:creationId xmlns:a16="http://schemas.microsoft.com/office/drawing/2014/main" id="{5204F595-9F2B-46E1-9CDF-BB43436DFFD2}"/>
              </a:ext>
            </a:extLst>
          </p:cNvPr>
          <p:cNvSpPr/>
          <p:nvPr/>
        </p:nvSpPr>
        <p:spPr>
          <a:xfrm>
            <a:off x="536902" y="261650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4" name="Ovál 293">
            <a:extLst>
              <a:ext uri="{FF2B5EF4-FFF2-40B4-BE49-F238E27FC236}">
                <a16:creationId xmlns:a16="http://schemas.microsoft.com/office/drawing/2014/main" id="{227AADF5-EE0F-4C81-860F-AE1BF08C03A0}"/>
              </a:ext>
            </a:extLst>
          </p:cNvPr>
          <p:cNvSpPr/>
          <p:nvPr/>
        </p:nvSpPr>
        <p:spPr>
          <a:xfrm>
            <a:off x="520121" y="2207977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95" name="Obrázek 46" descr="Kalkulačka obrys">
            <a:extLst>
              <a:ext uri="{FF2B5EF4-FFF2-40B4-BE49-F238E27FC236}">
                <a16:creationId xmlns:a16="http://schemas.microsoft.com/office/drawing/2014/main" id="{AAA9BC32-68FC-4983-86D7-AC898B07299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563244" y="3078430"/>
            <a:ext cx="288000" cy="288000"/>
          </a:xfrm>
          <a:prstGeom prst="rect">
            <a:avLst/>
          </a:prstGeom>
        </p:spPr>
      </p:pic>
      <p:pic>
        <p:nvPicPr>
          <p:cNvPr id="296" name="Obrázek 46" descr="Pandemic sloučení křivky spojnicového grafu obrys">
            <a:extLst>
              <a:ext uri="{FF2B5EF4-FFF2-40B4-BE49-F238E27FC236}">
                <a16:creationId xmlns:a16="http://schemas.microsoft.com/office/drawing/2014/main" id="{7AB91BE8-AB09-48A9-B45C-04AF0356153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/>
        </p:blipFill>
        <p:spPr>
          <a:xfrm>
            <a:off x="563244" y="3489993"/>
            <a:ext cx="288000" cy="288000"/>
          </a:xfrm>
          <a:prstGeom prst="rect">
            <a:avLst/>
          </a:prstGeom>
        </p:spPr>
      </p:pic>
      <p:pic>
        <p:nvPicPr>
          <p:cNvPr id="297" name="Obrázek 46" descr="Srdce se šípem obrys">
            <a:extLst>
              <a:ext uri="{FF2B5EF4-FFF2-40B4-BE49-F238E27FC236}">
                <a16:creationId xmlns:a16="http://schemas.microsoft.com/office/drawing/2014/main" id="{CF240377-BCDB-4BDE-B02D-C2F298861EBA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/>
        </p:blipFill>
        <p:spPr>
          <a:xfrm>
            <a:off x="507339" y="3915548"/>
            <a:ext cx="288000" cy="288000"/>
          </a:xfrm>
          <a:prstGeom prst="rect">
            <a:avLst/>
          </a:prstGeom>
        </p:spPr>
      </p:pic>
      <p:pic>
        <p:nvPicPr>
          <p:cNvPr id="298" name="Obrázek 46" descr="Uživatelé obrys">
            <a:extLst>
              <a:ext uri="{FF2B5EF4-FFF2-40B4-BE49-F238E27FC236}">
                <a16:creationId xmlns:a16="http://schemas.microsoft.com/office/drawing/2014/main" id="{326AF45B-0626-49A9-9D67-BACC3FAACC85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/>
        </p:blipFill>
        <p:spPr>
          <a:xfrm>
            <a:off x="437365" y="4323546"/>
            <a:ext cx="288000" cy="288000"/>
          </a:xfrm>
          <a:prstGeom prst="rect">
            <a:avLst/>
          </a:prstGeom>
        </p:spPr>
      </p:pic>
      <p:pic>
        <p:nvPicPr>
          <p:cNvPr id="299" name="Obrázek 46" descr="Jazyk vzdáleného učení obrys">
            <a:extLst>
              <a:ext uri="{FF2B5EF4-FFF2-40B4-BE49-F238E27FC236}">
                <a16:creationId xmlns:a16="http://schemas.microsoft.com/office/drawing/2014/main" id="{6E9A2609-5BA6-437D-83A5-C47B6F1B75E1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/>
        </p:blipFill>
        <p:spPr>
          <a:xfrm>
            <a:off x="563244" y="2251111"/>
            <a:ext cx="288000" cy="288000"/>
          </a:xfrm>
          <a:prstGeom prst="rect">
            <a:avLst/>
          </a:prstGeom>
        </p:spPr>
      </p:pic>
      <p:pic>
        <p:nvPicPr>
          <p:cNvPr id="300" name="Obrázek 46" descr="Žárovka a ozubené kolečko obrys">
            <a:extLst>
              <a:ext uri="{FF2B5EF4-FFF2-40B4-BE49-F238E27FC236}">
                <a16:creationId xmlns:a16="http://schemas.microsoft.com/office/drawing/2014/main" id="{A5BB6FDB-588D-4B87-8016-BA9DB4FC6A33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rcRect/>
          <a:stretch/>
        </p:blipFill>
        <p:spPr>
          <a:xfrm>
            <a:off x="572549" y="2638883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20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61E15D-3294-1848-BE91-2F94885212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000" y="4790246"/>
            <a:ext cx="2057400" cy="273844"/>
          </a:xfrm>
        </p:spPr>
        <p:txBody>
          <a:bodyPr/>
          <a:lstStyle/>
          <a:p>
            <a:pPr>
              <a:defRPr/>
            </a:pPr>
            <a:fld id="{09879CD9-930F-364E-A3CB-E07785455FD0}" type="datetime1">
              <a:rPr lang="de-AT" smtClean="0">
                <a:latin typeface="Galano" panose="02010003040200000000" pitchFamily="50" charset="0"/>
              </a:rPr>
              <a:pPr>
                <a:defRPr/>
              </a:pPr>
              <a:t>16.03.2023</a:t>
            </a:fld>
            <a:endParaRPr lang="en-US" dirty="0"/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610AD20B-905C-4DF1-BDBF-2D246586E1FA}"/>
              </a:ext>
            </a:extLst>
          </p:cNvPr>
          <p:cNvSpPr txBox="1">
            <a:spLocks/>
          </p:cNvSpPr>
          <p:nvPr/>
        </p:nvSpPr>
        <p:spPr>
          <a:xfrm>
            <a:off x="3649754" y="479024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E1796C90-5DE4-4A26-87B2-E83A2ED7C39C}" type="slidenum">
              <a:rPr lang="de-AT" smtClean="0">
                <a:latin typeface="Galano" panose="02010003040200000000" pitchFamily="50" charset="0"/>
              </a:rPr>
              <a:t>12</a:t>
            </a:fld>
            <a:endParaRPr lang="en-US" dirty="0"/>
          </a:p>
        </p:txBody>
      </p:sp>
      <p:sp>
        <p:nvSpPr>
          <p:cNvPr id="18" name="Titel 6">
            <a:extLst>
              <a:ext uri="{FF2B5EF4-FFF2-40B4-BE49-F238E27FC236}">
                <a16:creationId xmlns:a16="http://schemas.microsoft.com/office/drawing/2014/main" id="{5E476ED5-4C08-4CFF-A6EC-7D98F359B22B}"/>
              </a:ext>
            </a:extLst>
          </p:cNvPr>
          <p:cNvSpPr txBox="1">
            <a:spLocks/>
          </p:cNvSpPr>
          <p:nvPr/>
        </p:nvSpPr>
        <p:spPr bwMode="auto">
          <a:xfrm>
            <a:off x="1155337" y="877675"/>
            <a:ext cx="4988835" cy="36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cs-CZ" sz="2000" dirty="0">
                <a:latin typeface="Galano SemiBold" panose="02010003040200000000" pitchFamily="50" charset="0"/>
              </a:rPr>
              <a:t>Zdravý životný </a:t>
            </a:r>
            <a:r>
              <a:rPr lang="cs-CZ" sz="2000" dirty="0" err="1">
                <a:latin typeface="Galano SemiBold" panose="02010003040200000000" pitchFamily="50" charset="0"/>
              </a:rPr>
              <a:t>štýl</a:t>
            </a:r>
            <a:endParaRPr lang="de-DE" sz="2000" dirty="0">
              <a:latin typeface="Galano SemiBold" panose="02010003040200000000" pitchFamily="50" charset="0"/>
            </a:endParaRPr>
          </a:p>
        </p:txBody>
      </p:sp>
      <p:grpSp>
        <p:nvGrpSpPr>
          <p:cNvPr id="51" name="Skupina 50">
            <a:extLst>
              <a:ext uri="{FF2B5EF4-FFF2-40B4-BE49-F238E27FC236}">
                <a16:creationId xmlns:a16="http://schemas.microsoft.com/office/drawing/2014/main" id="{38A2159A-768C-496B-8E63-FCFE9F20BCFC}"/>
              </a:ext>
            </a:extLst>
          </p:cNvPr>
          <p:cNvGrpSpPr/>
          <p:nvPr/>
        </p:nvGrpSpPr>
        <p:grpSpPr>
          <a:xfrm>
            <a:off x="7519241" y="794633"/>
            <a:ext cx="1624760" cy="433388"/>
            <a:chOff x="7519241" y="794633"/>
            <a:chExt cx="1624760" cy="433388"/>
          </a:xfrm>
        </p:grpSpPr>
        <p:sp>
          <p:nvSpPr>
            <p:cNvPr id="52" name="Obdĺžnik 14">
              <a:extLst>
                <a:ext uri="{FF2B5EF4-FFF2-40B4-BE49-F238E27FC236}">
                  <a16:creationId xmlns:a16="http://schemas.microsoft.com/office/drawing/2014/main" id="{D50861E0-F991-47CD-A9F0-2840063E79F5}"/>
                </a:ext>
              </a:extLst>
            </p:cNvPr>
            <p:cNvSpPr/>
            <p:nvPr/>
          </p:nvSpPr>
          <p:spPr>
            <a:xfrm>
              <a:off x="7519241" y="794633"/>
              <a:ext cx="1624760" cy="433388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k-SK"/>
            </a:p>
          </p:txBody>
        </p:sp>
        <p:sp>
          <p:nvSpPr>
            <p:cNvPr id="53" name="Titel 6">
              <a:extLst>
                <a:ext uri="{FF2B5EF4-FFF2-40B4-BE49-F238E27FC236}">
                  <a16:creationId xmlns:a16="http://schemas.microsoft.com/office/drawing/2014/main" id="{864C0F7B-11AC-4F40-9CB7-E2CE8CA4D40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519241" y="883150"/>
              <a:ext cx="1624759" cy="282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5BA9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5pPr>
              <a:lvl6pPr marL="3429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6pPr>
              <a:lvl7pPr marL="685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7pPr>
              <a:lvl8pPr marL="10287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8pPr>
              <a:lvl9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9pPr>
            </a:lstStyle>
            <a:p>
              <a:pPr algn="ctr"/>
              <a:r>
                <a:rPr lang="cs-CZ" sz="1200" dirty="0" err="1">
                  <a:solidFill>
                    <a:schemeClr val="bg1"/>
                  </a:solidFill>
                  <a:latin typeface="Galano SemiBold" panose="02010003040200000000" pitchFamily="50" charset="0"/>
                </a:rPr>
                <a:t>Porovnanie</a:t>
              </a:r>
              <a:endParaRPr lang="de-DE" sz="1200" dirty="0">
                <a:solidFill>
                  <a:schemeClr val="bg1"/>
                </a:solidFill>
                <a:latin typeface="Galano SemiBold" panose="02010003040200000000" pitchFamily="50" charset="0"/>
              </a:endParaRPr>
            </a:p>
          </p:txBody>
        </p:sp>
      </p:grpSp>
      <p:sp>
        <p:nvSpPr>
          <p:cNvPr id="38" name="Titel 6">
            <a:extLst>
              <a:ext uri="{FF2B5EF4-FFF2-40B4-BE49-F238E27FC236}">
                <a16:creationId xmlns:a16="http://schemas.microsoft.com/office/drawing/2014/main" id="{19986A54-B33E-4115-92C9-F1696EA35831}"/>
              </a:ext>
            </a:extLst>
          </p:cNvPr>
          <p:cNvSpPr txBox="1">
            <a:spLocks/>
          </p:cNvSpPr>
          <p:nvPr/>
        </p:nvSpPr>
        <p:spPr bwMode="auto">
          <a:xfrm>
            <a:off x="1155336" y="1426027"/>
            <a:ext cx="5207885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cs-CZ" sz="1000" dirty="0">
                <a:solidFill>
                  <a:schemeClr val="tx1"/>
                </a:solidFill>
                <a:latin typeface="Galano SemiBold" panose="02010003040200000000" pitchFamily="50" charset="0"/>
              </a:rPr>
              <a:t>Cenové </a:t>
            </a:r>
            <a:r>
              <a:rPr lang="cs-CZ" sz="1000" dirty="0" err="1">
                <a:solidFill>
                  <a:schemeClr val="tx1"/>
                </a:solidFill>
                <a:latin typeface="Galano SemiBold" panose="02010003040200000000" pitchFamily="50" charset="0"/>
              </a:rPr>
              <a:t>porovnanie</a:t>
            </a:r>
            <a:r>
              <a:rPr lang="cs-CZ" sz="1000" dirty="0">
                <a:solidFill>
                  <a:schemeClr val="tx1"/>
                </a:solidFill>
                <a:latin typeface="Galano SemiBold" panose="02010003040200000000" pitchFamily="50" charset="0"/>
              </a:rPr>
              <a:t> – Zdravý životný </a:t>
            </a:r>
            <a:r>
              <a:rPr lang="cs-CZ" sz="1000" dirty="0" err="1">
                <a:solidFill>
                  <a:schemeClr val="tx1"/>
                </a:solidFill>
                <a:latin typeface="Galano SemiBold" panose="02010003040200000000" pitchFamily="50" charset="0"/>
              </a:rPr>
              <a:t>štýl</a:t>
            </a:r>
            <a:r>
              <a:rPr lang="cs-CZ" sz="1000" dirty="0">
                <a:solidFill>
                  <a:schemeClr val="tx1"/>
                </a:solidFill>
                <a:latin typeface="Galano SemiBold" panose="02010003040200000000" pitchFamily="50" charset="0"/>
              </a:rPr>
              <a:t> – </a:t>
            </a:r>
            <a:r>
              <a:rPr lang="cs-CZ" sz="1000" dirty="0" err="1">
                <a:solidFill>
                  <a:schemeClr val="tx1"/>
                </a:solidFill>
                <a:latin typeface="Galano SemiBold" panose="02010003040200000000" pitchFamily="50" charset="0"/>
              </a:rPr>
              <a:t>Komplexné</a:t>
            </a:r>
            <a:r>
              <a:rPr lang="cs-CZ" sz="1000" dirty="0">
                <a:solidFill>
                  <a:schemeClr val="tx1"/>
                </a:solidFill>
                <a:latin typeface="Galano SemiBold" panose="02010003040200000000" pitchFamily="50" charset="0"/>
              </a:rPr>
              <a:t> </a:t>
            </a:r>
            <a:r>
              <a:rPr lang="cs-CZ" sz="1000" dirty="0" err="1">
                <a:solidFill>
                  <a:schemeClr val="tx1"/>
                </a:solidFill>
                <a:latin typeface="Galano SemiBold" panose="02010003040200000000" pitchFamily="50" charset="0"/>
              </a:rPr>
              <a:t>krytie</a:t>
            </a:r>
            <a:endParaRPr lang="de-DE" sz="1000" dirty="0">
              <a:solidFill>
                <a:schemeClr val="tx1"/>
              </a:solidFill>
              <a:latin typeface="Galano SemiBold" panose="02010003040200000000" pitchFamily="50" charset="0"/>
            </a:endParaRPr>
          </a:p>
        </p:txBody>
      </p:sp>
      <p:pic>
        <p:nvPicPr>
          <p:cNvPr id="34" name="Grafik 205">
            <a:extLst>
              <a:ext uri="{FF2B5EF4-FFF2-40B4-BE49-F238E27FC236}">
                <a16:creationId xmlns:a16="http://schemas.microsoft.com/office/drawing/2014/main" id="{9DED972C-0AFE-400F-A506-D421D1ADA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525" y="1795347"/>
            <a:ext cx="324000" cy="341234"/>
          </a:xfrm>
          <a:prstGeom prst="rect">
            <a:avLst/>
          </a:prstGeom>
        </p:spPr>
      </p:pic>
      <p:pic>
        <p:nvPicPr>
          <p:cNvPr id="35" name="Grafik 201">
            <a:extLst>
              <a:ext uri="{FF2B5EF4-FFF2-40B4-BE49-F238E27FC236}">
                <a16:creationId xmlns:a16="http://schemas.microsoft.com/office/drawing/2014/main" id="{A0B5D68E-3F3B-4FF7-8EBA-56820D5D3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485" y="1771420"/>
            <a:ext cx="324000" cy="337787"/>
          </a:xfrm>
          <a:prstGeom prst="rect">
            <a:avLst/>
          </a:prstGeom>
        </p:spPr>
      </p:pic>
      <p:pic>
        <p:nvPicPr>
          <p:cNvPr id="37" name="Grafik 72">
            <a:extLst>
              <a:ext uri="{FF2B5EF4-FFF2-40B4-BE49-F238E27FC236}">
                <a16:creationId xmlns:a16="http://schemas.microsoft.com/office/drawing/2014/main" id="{AEB08392-5D2A-4019-9C80-8C3EDDAD0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642" y="3173542"/>
            <a:ext cx="360000" cy="375823"/>
          </a:xfrm>
          <a:prstGeom prst="rect">
            <a:avLst/>
          </a:prstGeom>
        </p:spPr>
      </p:pic>
      <p:pic>
        <p:nvPicPr>
          <p:cNvPr id="41" name="Obrázek 40">
            <a:extLst>
              <a:ext uri="{FF2B5EF4-FFF2-40B4-BE49-F238E27FC236}">
                <a16:creationId xmlns:a16="http://schemas.microsoft.com/office/drawing/2014/main" id="{94ABCA97-E9E9-4067-AF98-4A33EB0C96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5485" y="1795159"/>
            <a:ext cx="223127" cy="174621"/>
          </a:xfrm>
          <a:prstGeom prst="rect">
            <a:avLst/>
          </a:prstGeom>
        </p:spPr>
      </p:pic>
      <p:pic>
        <p:nvPicPr>
          <p:cNvPr id="44" name="Grafik 48">
            <a:extLst>
              <a:ext uri="{FF2B5EF4-FFF2-40B4-BE49-F238E27FC236}">
                <a16:creationId xmlns:a16="http://schemas.microsoft.com/office/drawing/2014/main" id="{1F4CBD1A-9152-409B-A76B-6FC7D8E992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0809" y="1795347"/>
            <a:ext cx="174621" cy="174621"/>
          </a:xfrm>
          <a:prstGeom prst="rect">
            <a:avLst/>
          </a:prstGeom>
        </p:spPr>
      </p:pic>
      <p:pic>
        <p:nvPicPr>
          <p:cNvPr id="45" name="Grafik 48">
            <a:extLst>
              <a:ext uri="{FF2B5EF4-FFF2-40B4-BE49-F238E27FC236}">
                <a16:creationId xmlns:a16="http://schemas.microsoft.com/office/drawing/2014/main" id="{67546C33-4C18-48F6-8E95-51A88C39DD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8813" y="3127311"/>
            <a:ext cx="174621" cy="174621"/>
          </a:xfrm>
          <a:prstGeom prst="rect">
            <a:avLst/>
          </a:prstGeom>
        </p:spPr>
      </p:pic>
      <p:pic>
        <p:nvPicPr>
          <p:cNvPr id="46" name="Grafik 72">
            <a:extLst>
              <a:ext uri="{FF2B5EF4-FFF2-40B4-BE49-F238E27FC236}">
                <a16:creationId xmlns:a16="http://schemas.microsoft.com/office/drawing/2014/main" id="{5F00FCC8-479B-45F7-8520-18C23F64F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3631" y="3169495"/>
            <a:ext cx="360000" cy="375823"/>
          </a:xfrm>
          <a:prstGeom prst="rect">
            <a:avLst/>
          </a:prstGeom>
        </p:spPr>
      </p:pic>
      <p:pic>
        <p:nvPicPr>
          <p:cNvPr id="47" name="Obrázek 46">
            <a:extLst>
              <a:ext uri="{FF2B5EF4-FFF2-40B4-BE49-F238E27FC236}">
                <a16:creationId xmlns:a16="http://schemas.microsoft.com/office/drawing/2014/main" id="{538622FE-AA8D-406A-89C2-FC5DCA9C78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4142" y="3096751"/>
            <a:ext cx="223127" cy="174621"/>
          </a:xfrm>
          <a:prstGeom prst="rect">
            <a:avLst/>
          </a:prstGeom>
        </p:spPr>
      </p:pic>
      <p:graphicFrame>
        <p:nvGraphicFramePr>
          <p:cNvPr id="48" name="Graf 47">
            <a:extLst>
              <a:ext uri="{FF2B5EF4-FFF2-40B4-BE49-F238E27FC236}">
                <a16:creationId xmlns:a16="http://schemas.microsoft.com/office/drawing/2014/main" id="{7333E38B-2294-4AD9-A1A3-CE69B1CDEE2C}"/>
              </a:ext>
            </a:extLst>
          </p:cNvPr>
          <p:cNvGraphicFramePr>
            <a:graphicFrameLocks/>
          </p:cNvGraphicFramePr>
          <p:nvPr/>
        </p:nvGraphicFramePr>
        <p:xfrm>
          <a:off x="1995172" y="1654864"/>
          <a:ext cx="2123365" cy="1214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9" name="Graf 48">
            <a:extLst>
              <a:ext uri="{FF2B5EF4-FFF2-40B4-BE49-F238E27FC236}">
                <a16:creationId xmlns:a16="http://schemas.microsoft.com/office/drawing/2014/main" id="{B8B4458E-2CA1-429D-9E0A-0D7B56239E91}"/>
              </a:ext>
            </a:extLst>
          </p:cNvPr>
          <p:cNvGraphicFramePr>
            <a:graphicFrameLocks/>
          </p:cNvGraphicFramePr>
          <p:nvPr/>
        </p:nvGraphicFramePr>
        <p:xfrm>
          <a:off x="5393748" y="1645142"/>
          <a:ext cx="2123364" cy="1224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0" name="Graf 49">
            <a:extLst>
              <a:ext uri="{FF2B5EF4-FFF2-40B4-BE49-F238E27FC236}">
                <a16:creationId xmlns:a16="http://schemas.microsoft.com/office/drawing/2014/main" id="{A15E95FC-59D9-49C9-B4D0-3D8374BFE415}"/>
              </a:ext>
            </a:extLst>
          </p:cNvPr>
          <p:cNvGraphicFramePr>
            <a:graphicFrameLocks/>
          </p:cNvGraphicFramePr>
          <p:nvPr/>
        </p:nvGraphicFramePr>
        <p:xfrm>
          <a:off x="2041002" y="3025120"/>
          <a:ext cx="2109343" cy="1218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54" name="Graf 53">
            <a:extLst>
              <a:ext uri="{FF2B5EF4-FFF2-40B4-BE49-F238E27FC236}">
                <a16:creationId xmlns:a16="http://schemas.microsoft.com/office/drawing/2014/main" id="{071D9A86-C29A-4D80-B97D-5FD9DB88A64F}"/>
              </a:ext>
            </a:extLst>
          </p:cNvPr>
          <p:cNvGraphicFramePr>
            <a:graphicFrameLocks/>
          </p:cNvGraphicFramePr>
          <p:nvPr/>
        </p:nvGraphicFramePr>
        <p:xfrm>
          <a:off x="5417125" y="3022212"/>
          <a:ext cx="2123365" cy="120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55" name="Obrázek 54">
            <a:extLst>
              <a:ext uri="{FF2B5EF4-FFF2-40B4-BE49-F238E27FC236}">
                <a16:creationId xmlns:a16="http://schemas.microsoft.com/office/drawing/2014/main" id="{5BDF6F42-6E5D-49FC-9985-58BD8798C9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08693" y="1829825"/>
            <a:ext cx="372957" cy="74591"/>
          </a:xfrm>
          <a:prstGeom prst="rect">
            <a:avLst/>
          </a:prstGeom>
        </p:spPr>
      </p:pic>
      <p:pic>
        <p:nvPicPr>
          <p:cNvPr id="56" name="Obrázek 55">
            <a:extLst>
              <a:ext uri="{FF2B5EF4-FFF2-40B4-BE49-F238E27FC236}">
                <a16:creationId xmlns:a16="http://schemas.microsoft.com/office/drawing/2014/main" id="{CBF2B501-A2AE-4792-8CA1-BFB2EC4B21A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01067" y="2009214"/>
            <a:ext cx="372957" cy="74591"/>
          </a:xfrm>
          <a:prstGeom prst="rect">
            <a:avLst/>
          </a:prstGeom>
        </p:spPr>
      </p:pic>
      <p:pic>
        <p:nvPicPr>
          <p:cNvPr id="57" name="Obrázek 56">
            <a:extLst>
              <a:ext uri="{FF2B5EF4-FFF2-40B4-BE49-F238E27FC236}">
                <a16:creationId xmlns:a16="http://schemas.microsoft.com/office/drawing/2014/main" id="{F8D32E98-0AFB-4C0C-AA04-A2D97E60B2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07269" y="3546429"/>
            <a:ext cx="372957" cy="74591"/>
          </a:xfrm>
          <a:prstGeom prst="rect">
            <a:avLst/>
          </a:prstGeom>
        </p:spPr>
      </p:pic>
      <p:pic>
        <p:nvPicPr>
          <p:cNvPr id="58" name="Obrázek 57">
            <a:extLst>
              <a:ext uri="{FF2B5EF4-FFF2-40B4-BE49-F238E27FC236}">
                <a16:creationId xmlns:a16="http://schemas.microsoft.com/office/drawing/2014/main" id="{A37CB661-C93B-4580-9491-2932CBDA75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2094" y="3386342"/>
            <a:ext cx="372957" cy="74591"/>
          </a:xfrm>
          <a:prstGeom prst="rect">
            <a:avLst/>
          </a:prstGeom>
        </p:spPr>
      </p:pic>
      <p:sp>
        <p:nvSpPr>
          <p:cNvPr id="59" name="Volný tvar: obrazec 58">
            <a:extLst>
              <a:ext uri="{FF2B5EF4-FFF2-40B4-BE49-F238E27FC236}">
                <a16:creationId xmlns:a16="http://schemas.microsoft.com/office/drawing/2014/main" id="{69804F3C-30F8-43D3-8D81-AA36CA8B4C95}"/>
              </a:ext>
            </a:extLst>
          </p:cNvPr>
          <p:cNvSpPr/>
          <p:nvPr/>
        </p:nvSpPr>
        <p:spPr>
          <a:xfrm>
            <a:off x="6720840" y="1379220"/>
            <a:ext cx="266700" cy="601980"/>
          </a:xfrm>
          <a:custGeom>
            <a:avLst/>
            <a:gdLst>
              <a:gd name="connsiteX0" fmla="*/ 0 w 266700"/>
              <a:gd name="connsiteY0" fmla="*/ 0 h 601980"/>
              <a:gd name="connsiteX1" fmla="*/ 266700 w 266700"/>
              <a:gd name="connsiteY1" fmla="*/ 198120 h 601980"/>
              <a:gd name="connsiteX2" fmla="*/ 0 w 266700"/>
              <a:gd name="connsiteY2" fmla="*/ 60198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700" h="601980">
                <a:moveTo>
                  <a:pt x="0" y="0"/>
                </a:moveTo>
                <a:cubicBezTo>
                  <a:pt x="133350" y="48895"/>
                  <a:pt x="266700" y="97790"/>
                  <a:pt x="266700" y="198120"/>
                </a:cubicBezTo>
                <a:cubicBezTo>
                  <a:pt x="266700" y="298450"/>
                  <a:pt x="133350" y="450215"/>
                  <a:pt x="0" y="601980"/>
                </a:cubicBezTo>
              </a:path>
            </a:pathLst>
          </a:custGeom>
          <a:noFill/>
          <a:ln w="19050" cap="rnd">
            <a:solidFill>
              <a:srgbClr val="00643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Volný tvar: obrazec 59">
            <a:extLst>
              <a:ext uri="{FF2B5EF4-FFF2-40B4-BE49-F238E27FC236}">
                <a16:creationId xmlns:a16="http://schemas.microsoft.com/office/drawing/2014/main" id="{D136267F-DBB0-42CC-9A31-DAA607D4408C}"/>
              </a:ext>
            </a:extLst>
          </p:cNvPr>
          <p:cNvSpPr/>
          <p:nvPr/>
        </p:nvSpPr>
        <p:spPr>
          <a:xfrm>
            <a:off x="6899363" y="2994331"/>
            <a:ext cx="266700" cy="601980"/>
          </a:xfrm>
          <a:custGeom>
            <a:avLst/>
            <a:gdLst>
              <a:gd name="connsiteX0" fmla="*/ 0 w 266700"/>
              <a:gd name="connsiteY0" fmla="*/ 0 h 601980"/>
              <a:gd name="connsiteX1" fmla="*/ 266700 w 266700"/>
              <a:gd name="connsiteY1" fmla="*/ 198120 h 601980"/>
              <a:gd name="connsiteX2" fmla="*/ 0 w 266700"/>
              <a:gd name="connsiteY2" fmla="*/ 60198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700" h="601980">
                <a:moveTo>
                  <a:pt x="0" y="0"/>
                </a:moveTo>
                <a:cubicBezTo>
                  <a:pt x="133350" y="48895"/>
                  <a:pt x="266700" y="97790"/>
                  <a:pt x="266700" y="198120"/>
                </a:cubicBezTo>
                <a:cubicBezTo>
                  <a:pt x="266700" y="298450"/>
                  <a:pt x="133350" y="450215"/>
                  <a:pt x="0" y="601980"/>
                </a:cubicBezTo>
              </a:path>
            </a:pathLst>
          </a:custGeom>
          <a:noFill/>
          <a:ln w="19050" cap="rnd">
            <a:solidFill>
              <a:srgbClr val="00643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Untertitel 7">
            <a:extLst>
              <a:ext uri="{FF2B5EF4-FFF2-40B4-BE49-F238E27FC236}">
                <a16:creationId xmlns:a16="http://schemas.microsoft.com/office/drawing/2014/main" id="{6296A48E-F0DF-4966-96FD-A47B9DC2BAEF}"/>
              </a:ext>
            </a:extLst>
          </p:cNvPr>
          <p:cNvSpPr txBox="1">
            <a:spLocks/>
          </p:cNvSpPr>
          <p:nvPr/>
        </p:nvSpPr>
        <p:spPr>
          <a:xfrm>
            <a:off x="1155336" y="4316317"/>
            <a:ext cx="7424784" cy="427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b="1" kern="1200" baseline="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800" i="1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Príklad</a:t>
            </a:r>
            <a:r>
              <a:rPr lang="cs-CZ" sz="800" i="1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1:  </a:t>
            </a:r>
            <a:r>
              <a:rPr lang="cs-CZ" sz="800" b="0" i="1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Klient 30 r., do 65 r., </a:t>
            </a:r>
            <a:r>
              <a:rPr lang="cs-CZ" sz="800" i="1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Smrť</a:t>
            </a:r>
            <a:r>
              <a:rPr lang="cs-CZ" sz="800" b="0" i="1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30 000 </a:t>
            </a:r>
            <a:r>
              <a:rPr lang="cs-CZ" sz="800" b="0" i="1" dirty="0">
                <a:solidFill>
                  <a:srgbClr val="202124"/>
                </a:solidFill>
                <a:effectLst/>
                <a:latin typeface="Galano" panose="02010003040200000000" pitchFamily="50" charset="0"/>
                <a:ea typeface="Source Sans Pro" panose="020B0503030403020204" pitchFamily="34" charset="0"/>
              </a:rPr>
              <a:t>€, </a:t>
            </a:r>
            <a:r>
              <a:rPr lang="cs-CZ" sz="800" i="1" dirty="0">
                <a:solidFill>
                  <a:srgbClr val="202124"/>
                </a:solidFill>
                <a:effectLst/>
                <a:latin typeface="Galano" panose="02010003040200000000" pitchFamily="50" charset="0"/>
                <a:ea typeface="Source Sans Pro" panose="020B0503030403020204" pitchFamily="34" charset="0"/>
              </a:rPr>
              <a:t>Smrť </a:t>
            </a:r>
            <a:r>
              <a:rPr lang="cs-CZ" sz="800" i="1" dirty="0" err="1">
                <a:solidFill>
                  <a:srgbClr val="202124"/>
                </a:solidFill>
                <a:effectLst/>
                <a:latin typeface="Galano" panose="02010003040200000000" pitchFamily="50" charset="0"/>
                <a:ea typeface="Source Sans Pro" panose="020B0503030403020204" pitchFamily="34" charset="0"/>
              </a:rPr>
              <a:t>úrazom</a:t>
            </a:r>
            <a:r>
              <a:rPr lang="cs-CZ" sz="800" i="1" dirty="0">
                <a:solidFill>
                  <a:srgbClr val="202124"/>
                </a:solidFill>
                <a:effectLst/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800" b="0" i="1" dirty="0">
                <a:solidFill>
                  <a:srgbClr val="202124"/>
                </a:solidFill>
                <a:effectLst/>
                <a:latin typeface="Galano" panose="02010003040200000000" pitchFamily="50" charset="0"/>
                <a:ea typeface="Source Sans Pro" panose="020B0503030403020204" pitchFamily="34" charset="0"/>
              </a:rPr>
              <a:t>30 000 €, </a:t>
            </a:r>
            <a:r>
              <a:rPr lang="cs-CZ" sz="800" i="1" dirty="0">
                <a:solidFill>
                  <a:srgbClr val="202124"/>
                </a:solidFill>
                <a:effectLst/>
                <a:latin typeface="Galano" panose="02010003040200000000" pitchFamily="50" charset="0"/>
                <a:ea typeface="Source Sans Pro" panose="020B0503030403020204" pitchFamily="34" charset="0"/>
              </a:rPr>
              <a:t>Trvalé následky úrazu </a:t>
            </a:r>
            <a:r>
              <a:rPr lang="cs-CZ" sz="800" b="0" i="1" dirty="0">
                <a:solidFill>
                  <a:srgbClr val="202124"/>
                </a:solidFill>
                <a:effectLst/>
                <a:latin typeface="Galano" panose="02010003040200000000" pitchFamily="50" charset="0"/>
                <a:ea typeface="Source Sans Pro" panose="020B0503030403020204" pitchFamily="34" charset="0"/>
              </a:rPr>
              <a:t>30 000 €,  </a:t>
            </a:r>
            <a:r>
              <a:rPr lang="cs-CZ" sz="800" i="1" dirty="0">
                <a:solidFill>
                  <a:srgbClr val="202124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K</a:t>
            </a:r>
            <a:r>
              <a:rPr lang="cs-CZ" sz="800" i="1" dirty="0">
                <a:solidFill>
                  <a:srgbClr val="202124"/>
                </a:solidFill>
                <a:effectLst/>
                <a:latin typeface="Galano" panose="02010003040200000000" pitchFamily="50" charset="0"/>
                <a:ea typeface="Source Sans Pro" panose="020B0503030403020204" pitchFamily="34" charset="0"/>
              </a:rPr>
              <a:t>ritické choroby </a:t>
            </a:r>
            <a:r>
              <a:rPr lang="cs-CZ" sz="800" b="0" i="1" dirty="0">
                <a:solidFill>
                  <a:srgbClr val="202124"/>
                </a:solidFill>
                <a:effectLst/>
                <a:latin typeface="Galano" panose="02010003040200000000" pitchFamily="50" charset="0"/>
                <a:ea typeface="Source Sans Pro" panose="020B0503030403020204" pitchFamily="34" charset="0"/>
              </a:rPr>
              <a:t>30 000 €, </a:t>
            </a:r>
            <a:br>
              <a:rPr lang="cs-CZ" sz="800" b="0" i="1" dirty="0">
                <a:solidFill>
                  <a:srgbClr val="202124"/>
                </a:solidFill>
                <a:effectLst/>
                <a:latin typeface="Galano" panose="02010003040200000000" pitchFamily="50" charset="0"/>
                <a:ea typeface="Source Sans Pro" panose="020B0503030403020204" pitchFamily="34" charset="0"/>
              </a:rPr>
            </a:br>
            <a:r>
              <a:rPr lang="cs-CZ" sz="800" i="1" dirty="0">
                <a:solidFill>
                  <a:srgbClr val="202124"/>
                </a:solidFill>
                <a:effectLst/>
                <a:latin typeface="Galano" panose="02010003040200000000" pitchFamily="50" charset="0"/>
                <a:ea typeface="Source Sans Pro" panose="020B0503030403020204" pitchFamily="34" charset="0"/>
              </a:rPr>
              <a:t>Invalidita</a:t>
            </a:r>
            <a:r>
              <a:rPr lang="cs-CZ" sz="800" b="0" i="1" dirty="0">
                <a:solidFill>
                  <a:srgbClr val="202124"/>
                </a:solidFill>
                <a:effectLst/>
                <a:latin typeface="Galano" panose="02010003040200000000" pitchFamily="50" charset="0"/>
                <a:ea typeface="Source Sans Pro" panose="020B0503030403020204" pitchFamily="34" charset="0"/>
              </a:rPr>
              <a:t> 40 % 30 000 €, </a:t>
            </a:r>
            <a:r>
              <a:rPr lang="cs-CZ" sz="800" i="1" dirty="0" err="1">
                <a:solidFill>
                  <a:srgbClr val="202124"/>
                </a:solidFill>
                <a:effectLst/>
                <a:latin typeface="Galano" panose="02010003040200000000" pitchFamily="50" charset="0"/>
                <a:ea typeface="Source Sans Pro" panose="020B0503030403020204" pitchFamily="34" charset="0"/>
              </a:rPr>
              <a:t>Pracovná</a:t>
            </a:r>
            <a:r>
              <a:rPr lang="cs-CZ" sz="800" i="1" dirty="0">
                <a:solidFill>
                  <a:srgbClr val="202124"/>
                </a:solidFill>
                <a:effectLst/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800" i="1" dirty="0" err="1">
                <a:solidFill>
                  <a:srgbClr val="202124"/>
                </a:solidFill>
                <a:effectLst/>
                <a:latin typeface="Galano" panose="02010003040200000000" pitchFamily="50" charset="0"/>
                <a:ea typeface="Source Sans Pro" panose="020B0503030403020204" pitchFamily="34" charset="0"/>
              </a:rPr>
              <a:t>neschopnosť</a:t>
            </a:r>
            <a:r>
              <a:rPr lang="cs-CZ" sz="800" i="1" dirty="0">
                <a:solidFill>
                  <a:srgbClr val="202124"/>
                </a:solidFill>
                <a:effectLst/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800" b="0" i="1" dirty="0">
                <a:solidFill>
                  <a:srgbClr val="202124"/>
                </a:solidFill>
                <a:effectLst/>
                <a:latin typeface="Galano" panose="02010003040200000000" pitchFamily="50" charset="0"/>
                <a:ea typeface="Source Sans Pro" panose="020B0503030403020204" pitchFamily="34" charset="0"/>
              </a:rPr>
              <a:t>od 29. </a:t>
            </a:r>
            <a:r>
              <a:rPr lang="cs-CZ" sz="800" b="0" i="1" dirty="0" err="1">
                <a:solidFill>
                  <a:srgbClr val="202124"/>
                </a:solidFill>
                <a:effectLst/>
                <a:latin typeface="Galano" panose="02010003040200000000" pitchFamily="50" charset="0"/>
                <a:ea typeface="Source Sans Pro" panose="020B0503030403020204" pitchFamily="34" charset="0"/>
              </a:rPr>
              <a:t>dňa</a:t>
            </a:r>
            <a:r>
              <a:rPr lang="cs-CZ" sz="800" b="0" i="1" dirty="0">
                <a:solidFill>
                  <a:srgbClr val="202124"/>
                </a:solidFill>
                <a:effectLst/>
                <a:latin typeface="Galano" panose="02010003040200000000" pitchFamily="50" charset="0"/>
                <a:ea typeface="Source Sans Pro" panose="020B0503030403020204" pitchFamily="34" charset="0"/>
              </a:rPr>
              <a:t> s </a:t>
            </a:r>
            <a:r>
              <a:rPr lang="cs-CZ" sz="800" b="0" i="1" dirty="0" err="1">
                <a:solidFill>
                  <a:srgbClr val="202124"/>
                </a:solidFill>
                <a:effectLst/>
                <a:latin typeface="Galano" panose="02010003040200000000" pitchFamily="50" charset="0"/>
                <a:ea typeface="Source Sans Pro" panose="020B0503030403020204" pitchFamily="34" charset="0"/>
              </a:rPr>
              <a:t>plnením</a:t>
            </a:r>
            <a:r>
              <a:rPr lang="cs-CZ" sz="800" b="0" i="1" dirty="0">
                <a:solidFill>
                  <a:srgbClr val="202124"/>
                </a:solidFill>
                <a:effectLst/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800" b="0" i="1" dirty="0" err="1">
                <a:solidFill>
                  <a:srgbClr val="202124"/>
                </a:solidFill>
                <a:effectLst/>
                <a:latin typeface="Galano" panose="02010003040200000000" pitchFamily="50" charset="0"/>
                <a:ea typeface="Source Sans Pro" panose="020B0503030403020204" pitchFamily="34" charset="0"/>
              </a:rPr>
              <a:t>spätne</a:t>
            </a:r>
            <a:r>
              <a:rPr lang="cs-CZ" sz="800" b="0" i="1" dirty="0">
                <a:solidFill>
                  <a:srgbClr val="202124"/>
                </a:solidFill>
                <a:effectLst/>
                <a:latin typeface="Galano" panose="02010003040200000000" pitchFamily="50" charset="0"/>
                <a:ea typeface="Source Sans Pro" panose="020B0503030403020204" pitchFamily="34" charset="0"/>
              </a:rPr>
              <a:t> od 1. </a:t>
            </a:r>
            <a:r>
              <a:rPr lang="cs-CZ" sz="800" b="0" i="1" dirty="0" err="1">
                <a:solidFill>
                  <a:srgbClr val="202124"/>
                </a:solidFill>
                <a:effectLst/>
                <a:latin typeface="Galano" panose="02010003040200000000" pitchFamily="50" charset="0"/>
                <a:ea typeface="Source Sans Pro" panose="020B0503030403020204" pitchFamily="34" charset="0"/>
              </a:rPr>
              <a:t>dňa</a:t>
            </a:r>
            <a:r>
              <a:rPr lang="cs-CZ" sz="800" b="0" i="1" dirty="0">
                <a:solidFill>
                  <a:srgbClr val="202124"/>
                </a:solidFill>
                <a:effectLst/>
                <a:latin typeface="Galano" panose="02010003040200000000" pitchFamily="50" charset="0"/>
                <a:ea typeface="Source Sans Pro" panose="020B0503030403020204" pitchFamily="34" charset="0"/>
              </a:rPr>
              <a:t> 10 €, </a:t>
            </a:r>
            <a:r>
              <a:rPr lang="cs-CZ" sz="800" b="0" i="1" dirty="0" err="1">
                <a:solidFill>
                  <a:srgbClr val="202124"/>
                </a:solidFill>
                <a:effectLst/>
                <a:latin typeface="Galano" panose="02010003040200000000" pitchFamily="50" charset="0"/>
                <a:ea typeface="Source Sans Pro" panose="020B0503030403020204" pitchFamily="34" charset="0"/>
              </a:rPr>
              <a:t>Asistenčné</a:t>
            </a:r>
            <a:r>
              <a:rPr lang="cs-CZ" sz="800" b="0" i="1" dirty="0">
                <a:solidFill>
                  <a:srgbClr val="202124"/>
                </a:solidFill>
                <a:effectLst/>
                <a:latin typeface="Galano" panose="02010003040200000000" pitchFamily="50" charset="0"/>
                <a:ea typeface="Source Sans Pro" panose="020B0503030403020204" pitchFamily="34" charset="0"/>
              </a:rPr>
              <a:t> služby</a:t>
            </a:r>
            <a:endParaRPr lang="de-DE" sz="800" i="1" dirty="0">
              <a:solidFill>
                <a:schemeClr val="tx1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</p:txBody>
      </p:sp>
      <p:sp>
        <p:nvSpPr>
          <p:cNvPr id="62" name="Vývojový diagram: zpoždění 61">
            <a:extLst>
              <a:ext uri="{FF2B5EF4-FFF2-40B4-BE49-F238E27FC236}">
                <a16:creationId xmlns:a16="http://schemas.microsoft.com/office/drawing/2014/main" id="{C79A7525-16C9-4335-95A6-E3242AAC1B32}"/>
              </a:ext>
            </a:extLst>
          </p:cNvPr>
          <p:cNvSpPr/>
          <p:nvPr/>
        </p:nvSpPr>
        <p:spPr>
          <a:xfrm>
            <a:off x="-46892" y="1358454"/>
            <a:ext cx="763441" cy="3306088"/>
          </a:xfrm>
          <a:prstGeom prst="flowChartDelay">
            <a:avLst/>
          </a:prstGeom>
          <a:noFill/>
          <a:ln>
            <a:solidFill>
              <a:srgbClr val="005E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Ovál 62">
            <a:extLst>
              <a:ext uri="{FF2B5EF4-FFF2-40B4-BE49-F238E27FC236}">
                <a16:creationId xmlns:a16="http://schemas.microsoft.com/office/drawing/2014/main" id="{47CD9CA7-8E44-4886-83B5-41E9BCB06DF7}"/>
              </a:ext>
            </a:extLst>
          </p:cNvPr>
          <p:cNvSpPr/>
          <p:nvPr/>
        </p:nvSpPr>
        <p:spPr>
          <a:xfrm>
            <a:off x="484695" y="1788726"/>
            <a:ext cx="360000" cy="360000"/>
          </a:xfrm>
          <a:prstGeom prst="ellipse">
            <a:avLst/>
          </a:prstGeom>
          <a:solidFill>
            <a:srgbClr val="005BAA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Ovál 63">
            <a:extLst>
              <a:ext uri="{FF2B5EF4-FFF2-40B4-BE49-F238E27FC236}">
                <a16:creationId xmlns:a16="http://schemas.microsoft.com/office/drawing/2014/main" id="{B9D34D04-4B44-4F47-BE3D-31D4B2462FF9}"/>
              </a:ext>
            </a:extLst>
          </p:cNvPr>
          <p:cNvSpPr/>
          <p:nvPr/>
        </p:nvSpPr>
        <p:spPr>
          <a:xfrm>
            <a:off x="385264" y="135744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5" name="Obrázek 46" descr="Kompas obrys">
            <a:extLst>
              <a:ext uri="{FF2B5EF4-FFF2-40B4-BE49-F238E27FC236}">
                <a16:creationId xmlns:a16="http://schemas.microsoft.com/office/drawing/2014/main" id="{1DF26190-4C22-411C-837F-C9782132E6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23786" y="1393445"/>
            <a:ext cx="288000" cy="288000"/>
          </a:xfrm>
          <a:prstGeom prst="rect">
            <a:avLst/>
          </a:prstGeom>
        </p:spPr>
      </p:pic>
      <p:pic>
        <p:nvPicPr>
          <p:cNvPr id="66" name="Obrázek 46" descr="Levá hemisféra obrys">
            <a:extLst>
              <a:ext uri="{FF2B5EF4-FFF2-40B4-BE49-F238E27FC236}">
                <a16:creationId xmlns:a16="http://schemas.microsoft.com/office/drawing/2014/main" id="{1BAF833D-2F02-415E-B1B0-E62486F432E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27664" y="1822874"/>
            <a:ext cx="288000" cy="288000"/>
          </a:xfrm>
          <a:prstGeom prst="rect">
            <a:avLst/>
          </a:prstGeom>
        </p:spPr>
      </p:pic>
      <p:sp>
        <p:nvSpPr>
          <p:cNvPr id="67" name="Ovál 66">
            <a:extLst>
              <a:ext uri="{FF2B5EF4-FFF2-40B4-BE49-F238E27FC236}">
                <a16:creationId xmlns:a16="http://schemas.microsoft.com/office/drawing/2014/main" id="{93765606-2CAB-437B-94D7-C1B161809285}"/>
              </a:ext>
            </a:extLst>
          </p:cNvPr>
          <p:cNvSpPr/>
          <p:nvPr/>
        </p:nvSpPr>
        <p:spPr>
          <a:xfrm>
            <a:off x="400654" y="4289989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Ovál 67">
            <a:extLst>
              <a:ext uri="{FF2B5EF4-FFF2-40B4-BE49-F238E27FC236}">
                <a16:creationId xmlns:a16="http://schemas.microsoft.com/office/drawing/2014/main" id="{5DD20BAC-2B01-4188-8424-EC23E623A4E8}"/>
              </a:ext>
            </a:extLst>
          </p:cNvPr>
          <p:cNvSpPr/>
          <p:nvPr/>
        </p:nvSpPr>
        <p:spPr>
          <a:xfrm>
            <a:off x="478538" y="3867136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Ovál 68">
            <a:extLst>
              <a:ext uri="{FF2B5EF4-FFF2-40B4-BE49-F238E27FC236}">
                <a16:creationId xmlns:a16="http://schemas.microsoft.com/office/drawing/2014/main" id="{33804F9B-9AF3-480D-9D03-8933F6505CC1}"/>
              </a:ext>
            </a:extLst>
          </p:cNvPr>
          <p:cNvSpPr/>
          <p:nvPr/>
        </p:nvSpPr>
        <p:spPr>
          <a:xfrm>
            <a:off x="519157" y="344788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Ovál 69">
            <a:extLst>
              <a:ext uri="{FF2B5EF4-FFF2-40B4-BE49-F238E27FC236}">
                <a16:creationId xmlns:a16="http://schemas.microsoft.com/office/drawing/2014/main" id="{F645C502-5EF5-40FA-9FF0-8048E376434F}"/>
              </a:ext>
            </a:extLst>
          </p:cNvPr>
          <p:cNvSpPr/>
          <p:nvPr/>
        </p:nvSpPr>
        <p:spPr>
          <a:xfrm>
            <a:off x="527664" y="303750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Ovál 70">
            <a:extLst>
              <a:ext uri="{FF2B5EF4-FFF2-40B4-BE49-F238E27FC236}">
                <a16:creationId xmlns:a16="http://schemas.microsoft.com/office/drawing/2014/main" id="{83D7E243-D592-4FF2-800D-5944C6D1620D}"/>
              </a:ext>
            </a:extLst>
          </p:cNvPr>
          <p:cNvSpPr/>
          <p:nvPr/>
        </p:nvSpPr>
        <p:spPr>
          <a:xfrm>
            <a:off x="536902" y="261650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" name="Ovál 71">
            <a:extLst>
              <a:ext uri="{FF2B5EF4-FFF2-40B4-BE49-F238E27FC236}">
                <a16:creationId xmlns:a16="http://schemas.microsoft.com/office/drawing/2014/main" id="{61693165-CC4C-4EF0-B9A2-2B883C6AF20B}"/>
              </a:ext>
            </a:extLst>
          </p:cNvPr>
          <p:cNvSpPr/>
          <p:nvPr/>
        </p:nvSpPr>
        <p:spPr>
          <a:xfrm>
            <a:off x="520121" y="2207977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3" name="Obrázek 46" descr="Kalkulačka obrys">
            <a:extLst>
              <a:ext uri="{FF2B5EF4-FFF2-40B4-BE49-F238E27FC236}">
                <a16:creationId xmlns:a16="http://schemas.microsoft.com/office/drawing/2014/main" id="{E17B979C-3D9C-45D8-B569-3E7B0AFE66A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563244" y="3078430"/>
            <a:ext cx="288000" cy="288000"/>
          </a:xfrm>
          <a:prstGeom prst="rect">
            <a:avLst/>
          </a:prstGeom>
        </p:spPr>
      </p:pic>
      <p:pic>
        <p:nvPicPr>
          <p:cNvPr id="74" name="Obrázek 46" descr="Pandemic sloučení křivky spojnicového grafu obrys">
            <a:extLst>
              <a:ext uri="{FF2B5EF4-FFF2-40B4-BE49-F238E27FC236}">
                <a16:creationId xmlns:a16="http://schemas.microsoft.com/office/drawing/2014/main" id="{06EEAB76-C284-41DC-8712-7CD345B1D3F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563244" y="3489993"/>
            <a:ext cx="288000" cy="288000"/>
          </a:xfrm>
          <a:prstGeom prst="rect">
            <a:avLst/>
          </a:prstGeom>
        </p:spPr>
      </p:pic>
      <p:pic>
        <p:nvPicPr>
          <p:cNvPr id="75" name="Obrázek 46" descr="Srdce se šípem obrys">
            <a:extLst>
              <a:ext uri="{FF2B5EF4-FFF2-40B4-BE49-F238E27FC236}">
                <a16:creationId xmlns:a16="http://schemas.microsoft.com/office/drawing/2014/main" id="{A6F3B3F2-D956-4748-ADA1-677B3DF1DD8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507339" y="3915548"/>
            <a:ext cx="288000" cy="288000"/>
          </a:xfrm>
          <a:prstGeom prst="rect">
            <a:avLst/>
          </a:prstGeom>
        </p:spPr>
      </p:pic>
      <p:pic>
        <p:nvPicPr>
          <p:cNvPr id="76" name="Obrázek 46" descr="Uživatelé obrys">
            <a:extLst>
              <a:ext uri="{FF2B5EF4-FFF2-40B4-BE49-F238E27FC236}">
                <a16:creationId xmlns:a16="http://schemas.microsoft.com/office/drawing/2014/main" id="{4D8E51C1-A622-4899-BBB8-513F233DE4F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437365" y="4323546"/>
            <a:ext cx="288000" cy="288000"/>
          </a:xfrm>
          <a:prstGeom prst="rect">
            <a:avLst/>
          </a:prstGeom>
        </p:spPr>
      </p:pic>
      <p:pic>
        <p:nvPicPr>
          <p:cNvPr id="77" name="Obrázek 46" descr="Jazyk vzdáleného učení obrys">
            <a:extLst>
              <a:ext uri="{FF2B5EF4-FFF2-40B4-BE49-F238E27FC236}">
                <a16:creationId xmlns:a16="http://schemas.microsoft.com/office/drawing/2014/main" id="{8D680FC7-E932-4CD9-BA5D-A4583D45F0D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563244" y="2251111"/>
            <a:ext cx="288000" cy="288000"/>
          </a:xfrm>
          <a:prstGeom prst="rect">
            <a:avLst/>
          </a:prstGeom>
        </p:spPr>
      </p:pic>
      <p:pic>
        <p:nvPicPr>
          <p:cNvPr id="78" name="Obrázek 46" descr="Žárovka a ozubené kolečko obrys">
            <a:extLst>
              <a:ext uri="{FF2B5EF4-FFF2-40B4-BE49-F238E27FC236}">
                <a16:creationId xmlns:a16="http://schemas.microsoft.com/office/drawing/2014/main" id="{E2CE28C5-1D6B-42BC-88C5-91C47B9BA3B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572549" y="2638883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18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61E15D-3294-1848-BE91-2F94885212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000" y="4790246"/>
            <a:ext cx="2057400" cy="273844"/>
          </a:xfrm>
        </p:spPr>
        <p:txBody>
          <a:bodyPr/>
          <a:lstStyle/>
          <a:p>
            <a:pPr>
              <a:defRPr/>
            </a:pPr>
            <a:fld id="{09879CD9-930F-364E-A3CB-E07785455FD0}" type="datetime1">
              <a:rPr lang="de-AT" smtClean="0">
                <a:latin typeface="Galano" panose="02010003040200000000" pitchFamily="50" charset="0"/>
              </a:rPr>
              <a:pPr>
                <a:defRPr/>
              </a:pPr>
              <a:t>16.03.2023</a:t>
            </a:fld>
            <a:endParaRPr lang="en-US" dirty="0"/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610AD20B-905C-4DF1-BDBF-2D246586E1FA}"/>
              </a:ext>
            </a:extLst>
          </p:cNvPr>
          <p:cNvSpPr txBox="1">
            <a:spLocks/>
          </p:cNvSpPr>
          <p:nvPr/>
        </p:nvSpPr>
        <p:spPr>
          <a:xfrm>
            <a:off x="3649754" y="479024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E1796C90-5DE4-4A26-87B2-E83A2ED7C39C}" type="slidenum">
              <a:rPr lang="de-AT" smtClean="0">
                <a:latin typeface="Galano" panose="02010003040200000000" pitchFamily="50" charset="0"/>
              </a:rPr>
              <a:t>13</a:t>
            </a:fld>
            <a:endParaRPr lang="en-US" dirty="0"/>
          </a:p>
        </p:txBody>
      </p:sp>
      <p:sp>
        <p:nvSpPr>
          <p:cNvPr id="18" name="Titel 6">
            <a:extLst>
              <a:ext uri="{FF2B5EF4-FFF2-40B4-BE49-F238E27FC236}">
                <a16:creationId xmlns:a16="http://schemas.microsoft.com/office/drawing/2014/main" id="{5E476ED5-4C08-4CFF-A6EC-7D98F359B22B}"/>
              </a:ext>
            </a:extLst>
          </p:cNvPr>
          <p:cNvSpPr txBox="1">
            <a:spLocks/>
          </p:cNvSpPr>
          <p:nvPr/>
        </p:nvSpPr>
        <p:spPr bwMode="auto">
          <a:xfrm>
            <a:off x="1155337" y="877675"/>
            <a:ext cx="4988835" cy="36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cs-CZ" sz="2000" dirty="0">
                <a:latin typeface="Galano SemiBold" panose="02010003040200000000" pitchFamily="50" charset="0"/>
              </a:rPr>
              <a:t>Balíček 1. rizika</a:t>
            </a:r>
            <a:endParaRPr lang="de-DE" sz="2000" dirty="0">
              <a:latin typeface="Galano SemiBold" panose="02010003040200000000" pitchFamily="50" charset="0"/>
            </a:endParaRPr>
          </a:p>
        </p:txBody>
      </p:sp>
      <p:grpSp>
        <p:nvGrpSpPr>
          <p:cNvPr id="51" name="Skupina 50">
            <a:extLst>
              <a:ext uri="{FF2B5EF4-FFF2-40B4-BE49-F238E27FC236}">
                <a16:creationId xmlns:a16="http://schemas.microsoft.com/office/drawing/2014/main" id="{38A2159A-768C-496B-8E63-FCFE9F20BCFC}"/>
              </a:ext>
            </a:extLst>
          </p:cNvPr>
          <p:cNvGrpSpPr/>
          <p:nvPr/>
        </p:nvGrpSpPr>
        <p:grpSpPr>
          <a:xfrm>
            <a:off x="7519241" y="794633"/>
            <a:ext cx="1624760" cy="433388"/>
            <a:chOff x="7519241" y="794633"/>
            <a:chExt cx="1624760" cy="433388"/>
          </a:xfrm>
        </p:grpSpPr>
        <p:sp>
          <p:nvSpPr>
            <p:cNvPr id="52" name="Obdĺžnik 14">
              <a:extLst>
                <a:ext uri="{FF2B5EF4-FFF2-40B4-BE49-F238E27FC236}">
                  <a16:creationId xmlns:a16="http://schemas.microsoft.com/office/drawing/2014/main" id="{D50861E0-F991-47CD-A9F0-2840063E79F5}"/>
                </a:ext>
              </a:extLst>
            </p:cNvPr>
            <p:cNvSpPr/>
            <p:nvPr/>
          </p:nvSpPr>
          <p:spPr>
            <a:xfrm>
              <a:off x="7519241" y="794633"/>
              <a:ext cx="1624760" cy="433388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k-SK"/>
            </a:p>
          </p:txBody>
        </p:sp>
        <p:sp>
          <p:nvSpPr>
            <p:cNvPr id="53" name="Titel 6">
              <a:extLst>
                <a:ext uri="{FF2B5EF4-FFF2-40B4-BE49-F238E27FC236}">
                  <a16:creationId xmlns:a16="http://schemas.microsoft.com/office/drawing/2014/main" id="{864C0F7B-11AC-4F40-9CB7-E2CE8CA4D40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519241" y="883150"/>
              <a:ext cx="1624759" cy="282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5BA9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5pPr>
              <a:lvl6pPr marL="3429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6pPr>
              <a:lvl7pPr marL="685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7pPr>
              <a:lvl8pPr marL="10287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8pPr>
              <a:lvl9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9pPr>
            </a:lstStyle>
            <a:p>
              <a:pPr algn="ctr"/>
              <a:r>
                <a:rPr lang="cs-CZ" sz="1200" dirty="0" err="1">
                  <a:solidFill>
                    <a:schemeClr val="bg1"/>
                  </a:solidFill>
                  <a:latin typeface="Galano SemiBold" panose="02010003040200000000" pitchFamily="50" charset="0"/>
                </a:rPr>
                <a:t>Porovnanie</a:t>
              </a:r>
              <a:endParaRPr lang="de-DE" sz="1200" dirty="0">
                <a:solidFill>
                  <a:schemeClr val="bg1"/>
                </a:solidFill>
                <a:latin typeface="Galano SemiBold" panose="02010003040200000000" pitchFamily="50" charset="0"/>
              </a:endParaRPr>
            </a:p>
          </p:txBody>
        </p:sp>
      </p:grpSp>
      <p:sp>
        <p:nvSpPr>
          <p:cNvPr id="62" name="Titel 6">
            <a:extLst>
              <a:ext uri="{FF2B5EF4-FFF2-40B4-BE49-F238E27FC236}">
                <a16:creationId xmlns:a16="http://schemas.microsoft.com/office/drawing/2014/main" id="{6043559D-0D27-4ACD-9C31-81E3142073E7}"/>
              </a:ext>
            </a:extLst>
          </p:cNvPr>
          <p:cNvSpPr txBox="1">
            <a:spLocks/>
          </p:cNvSpPr>
          <p:nvPr/>
        </p:nvSpPr>
        <p:spPr bwMode="auto">
          <a:xfrm>
            <a:off x="1155336" y="1426027"/>
            <a:ext cx="5207885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cs-CZ" sz="1000" dirty="0">
                <a:solidFill>
                  <a:schemeClr val="tx1"/>
                </a:solidFill>
                <a:latin typeface="Galano SemiBold" panose="02010003040200000000" pitchFamily="50" charset="0"/>
              </a:rPr>
              <a:t>Cenové </a:t>
            </a:r>
            <a:r>
              <a:rPr lang="cs-CZ" sz="1000" dirty="0" err="1">
                <a:solidFill>
                  <a:schemeClr val="tx1"/>
                </a:solidFill>
                <a:latin typeface="Galano SemiBold" panose="02010003040200000000" pitchFamily="50" charset="0"/>
              </a:rPr>
              <a:t>porovnanie</a:t>
            </a:r>
            <a:r>
              <a:rPr lang="cs-CZ" sz="1000" dirty="0">
                <a:solidFill>
                  <a:schemeClr val="tx1"/>
                </a:solidFill>
                <a:latin typeface="Galano SemiBold" panose="02010003040200000000" pitchFamily="50" charset="0"/>
              </a:rPr>
              <a:t> – Balíček 1. rizika (Smrť + Invalidita 40 %)</a:t>
            </a:r>
            <a:endParaRPr lang="de-DE" sz="1000" dirty="0">
              <a:solidFill>
                <a:schemeClr val="tx1"/>
              </a:solidFill>
              <a:latin typeface="Galano SemiBold" panose="02010003040200000000" pitchFamily="50" charset="0"/>
            </a:endParaRPr>
          </a:p>
        </p:txBody>
      </p:sp>
      <p:pic>
        <p:nvPicPr>
          <p:cNvPr id="63" name="Grafik 205">
            <a:extLst>
              <a:ext uri="{FF2B5EF4-FFF2-40B4-BE49-F238E27FC236}">
                <a16:creationId xmlns:a16="http://schemas.microsoft.com/office/drawing/2014/main" id="{08F9BE22-B913-4966-B5A8-8D80140E4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525" y="1795347"/>
            <a:ext cx="324000" cy="341234"/>
          </a:xfrm>
          <a:prstGeom prst="rect">
            <a:avLst/>
          </a:prstGeom>
        </p:spPr>
      </p:pic>
      <p:pic>
        <p:nvPicPr>
          <p:cNvPr id="64" name="Grafik 201">
            <a:extLst>
              <a:ext uri="{FF2B5EF4-FFF2-40B4-BE49-F238E27FC236}">
                <a16:creationId xmlns:a16="http://schemas.microsoft.com/office/drawing/2014/main" id="{F54F0794-6167-4C3B-8E9C-A74D2F3D5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485" y="1771420"/>
            <a:ext cx="324000" cy="337787"/>
          </a:xfrm>
          <a:prstGeom prst="rect">
            <a:avLst/>
          </a:prstGeom>
        </p:spPr>
      </p:pic>
      <p:pic>
        <p:nvPicPr>
          <p:cNvPr id="65" name="Grafik 72">
            <a:extLst>
              <a:ext uri="{FF2B5EF4-FFF2-40B4-BE49-F238E27FC236}">
                <a16:creationId xmlns:a16="http://schemas.microsoft.com/office/drawing/2014/main" id="{8D0B1D15-876F-4E99-B979-768553BF8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642" y="3173542"/>
            <a:ext cx="360000" cy="375823"/>
          </a:xfrm>
          <a:prstGeom prst="rect">
            <a:avLst/>
          </a:prstGeom>
        </p:spPr>
      </p:pic>
      <p:pic>
        <p:nvPicPr>
          <p:cNvPr id="66" name="Obrázek 65">
            <a:extLst>
              <a:ext uri="{FF2B5EF4-FFF2-40B4-BE49-F238E27FC236}">
                <a16:creationId xmlns:a16="http://schemas.microsoft.com/office/drawing/2014/main" id="{0FDD81F3-8308-460E-AE22-DC600DBDB9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5485" y="1795159"/>
            <a:ext cx="223127" cy="174621"/>
          </a:xfrm>
          <a:prstGeom prst="rect">
            <a:avLst/>
          </a:prstGeom>
        </p:spPr>
      </p:pic>
      <p:pic>
        <p:nvPicPr>
          <p:cNvPr id="67" name="Grafik 48">
            <a:extLst>
              <a:ext uri="{FF2B5EF4-FFF2-40B4-BE49-F238E27FC236}">
                <a16:creationId xmlns:a16="http://schemas.microsoft.com/office/drawing/2014/main" id="{AFCE5BC3-6E0B-4D0B-B97D-1C0BF2F40C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0809" y="1795347"/>
            <a:ext cx="174621" cy="174621"/>
          </a:xfrm>
          <a:prstGeom prst="rect">
            <a:avLst/>
          </a:prstGeom>
        </p:spPr>
      </p:pic>
      <p:pic>
        <p:nvPicPr>
          <p:cNvPr id="68" name="Grafik 48">
            <a:extLst>
              <a:ext uri="{FF2B5EF4-FFF2-40B4-BE49-F238E27FC236}">
                <a16:creationId xmlns:a16="http://schemas.microsoft.com/office/drawing/2014/main" id="{7FD906AF-8987-40B9-9B1B-F2A4372BEE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8813" y="3127311"/>
            <a:ext cx="174621" cy="174621"/>
          </a:xfrm>
          <a:prstGeom prst="rect">
            <a:avLst/>
          </a:prstGeom>
        </p:spPr>
      </p:pic>
      <p:pic>
        <p:nvPicPr>
          <p:cNvPr id="69" name="Grafik 72">
            <a:extLst>
              <a:ext uri="{FF2B5EF4-FFF2-40B4-BE49-F238E27FC236}">
                <a16:creationId xmlns:a16="http://schemas.microsoft.com/office/drawing/2014/main" id="{68051D4D-B54B-4972-BC27-C6A21CFAE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3631" y="3169495"/>
            <a:ext cx="360000" cy="375823"/>
          </a:xfrm>
          <a:prstGeom prst="rect">
            <a:avLst/>
          </a:prstGeom>
        </p:spPr>
      </p:pic>
      <p:pic>
        <p:nvPicPr>
          <p:cNvPr id="70" name="Obrázek 69">
            <a:extLst>
              <a:ext uri="{FF2B5EF4-FFF2-40B4-BE49-F238E27FC236}">
                <a16:creationId xmlns:a16="http://schemas.microsoft.com/office/drawing/2014/main" id="{C46B254E-AA14-420E-B558-42284D5F08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4142" y="3096751"/>
            <a:ext cx="223127" cy="174621"/>
          </a:xfrm>
          <a:prstGeom prst="rect">
            <a:avLst/>
          </a:prstGeom>
        </p:spPr>
      </p:pic>
      <p:pic>
        <p:nvPicPr>
          <p:cNvPr id="71" name="Obrázek 70">
            <a:extLst>
              <a:ext uri="{FF2B5EF4-FFF2-40B4-BE49-F238E27FC236}">
                <a16:creationId xmlns:a16="http://schemas.microsoft.com/office/drawing/2014/main" id="{23996F80-1826-4728-856D-4A0695260B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3927" y="1826334"/>
            <a:ext cx="372957" cy="74591"/>
          </a:xfrm>
          <a:prstGeom prst="rect">
            <a:avLst/>
          </a:prstGeom>
        </p:spPr>
      </p:pic>
      <p:pic>
        <p:nvPicPr>
          <p:cNvPr id="72" name="Obrázek 71">
            <a:extLst>
              <a:ext uri="{FF2B5EF4-FFF2-40B4-BE49-F238E27FC236}">
                <a16:creationId xmlns:a16="http://schemas.microsoft.com/office/drawing/2014/main" id="{0B40B100-E51B-444A-A5BD-7E5EE3B6C1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7749" y="3211149"/>
            <a:ext cx="372957" cy="74591"/>
          </a:xfrm>
          <a:prstGeom prst="rect">
            <a:avLst/>
          </a:prstGeom>
        </p:spPr>
      </p:pic>
      <p:pic>
        <p:nvPicPr>
          <p:cNvPr id="73" name="Obrázek 72">
            <a:extLst>
              <a:ext uri="{FF2B5EF4-FFF2-40B4-BE49-F238E27FC236}">
                <a16:creationId xmlns:a16="http://schemas.microsoft.com/office/drawing/2014/main" id="{D83F6911-0D67-48D3-A7B0-E8E646EB3D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2094" y="3211082"/>
            <a:ext cx="372957" cy="74591"/>
          </a:xfrm>
          <a:prstGeom prst="rect">
            <a:avLst/>
          </a:prstGeom>
        </p:spPr>
      </p:pic>
      <p:sp>
        <p:nvSpPr>
          <p:cNvPr id="74" name="Untertitel 7">
            <a:extLst>
              <a:ext uri="{FF2B5EF4-FFF2-40B4-BE49-F238E27FC236}">
                <a16:creationId xmlns:a16="http://schemas.microsoft.com/office/drawing/2014/main" id="{757C6800-97A5-414E-A847-2DA40E411A13}"/>
              </a:ext>
            </a:extLst>
          </p:cNvPr>
          <p:cNvSpPr txBox="1">
            <a:spLocks/>
          </p:cNvSpPr>
          <p:nvPr/>
        </p:nvSpPr>
        <p:spPr>
          <a:xfrm>
            <a:off x="1155336" y="4316317"/>
            <a:ext cx="7424784" cy="298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b="1" kern="1200" baseline="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800" i="1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Príklad</a:t>
            </a:r>
            <a:r>
              <a:rPr lang="cs-CZ" sz="800" i="1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2:  </a:t>
            </a:r>
            <a:r>
              <a:rPr lang="cs-CZ" sz="800" b="0" i="1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Klient 30 r., do 65 r., </a:t>
            </a:r>
            <a:r>
              <a:rPr lang="cs-CZ" sz="800" i="1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Balíček 1. rizika </a:t>
            </a:r>
            <a:r>
              <a:rPr lang="cs-CZ" sz="800" b="0" i="1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(Smrť + Invalidita 40 %) 100 000 </a:t>
            </a:r>
            <a:r>
              <a:rPr lang="cs-CZ" sz="800" b="0" i="1" dirty="0">
                <a:solidFill>
                  <a:srgbClr val="202124"/>
                </a:solidFill>
                <a:effectLst/>
                <a:latin typeface="Galano" panose="02010003040200000000" pitchFamily="50" charset="0"/>
                <a:ea typeface="Source Sans Pro" panose="020B0503030403020204" pitchFamily="34" charset="0"/>
              </a:rPr>
              <a:t>€</a:t>
            </a:r>
            <a:endParaRPr lang="de-DE" sz="800" i="1" dirty="0">
              <a:solidFill>
                <a:schemeClr val="tx1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</p:txBody>
      </p:sp>
      <p:pic>
        <p:nvPicPr>
          <p:cNvPr id="75" name="Obrázek 74">
            <a:extLst>
              <a:ext uri="{FF2B5EF4-FFF2-40B4-BE49-F238E27FC236}">
                <a16:creationId xmlns:a16="http://schemas.microsoft.com/office/drawing/2014/main" id="{1FAF8DB1-F665-438A-9458-3CB62341FF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7818" y="2159272"/>
            <a:ext cx="372957" cy="74591"/>
          </a:xfrm>
          <a:prstGeom prst="rect">
            <a:avLst/>
          </a:prstGeom>
        </p:spPr>
      </p:pic>
      <p:pic>
        <p:nvPicPr>
          <p:cNvPr id="76" name="Obrázek 75">
            <a:extLst>
              <a:ext uri="{FF2B5EF4-FFF2-40B4-BE49-F238E27FC236}">
                <a16:creationId xmlns:a16="http://schemas.microsoft.com/office/drawing/2014/main" id="{94823465-846E-4B5E-83BF-96FE54D1CE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6003" y="1833179"/>
            <a:ext cx="372957" cy="74591"/>
          </a:xfrm>
          <a:prstGeom prst="rect">
            <a:avLst/>
          </a:prstGeom>
        </p:spPr>
      </p:pic>
      <p:graphicFrame>
        <p:nvGraphicFramePr>
          <p:cNvPr id="77" name="Graf 76">
            <a:extLst>
              <a:ext uri="{FF2B5EF4-FFF2-40B4-BE49-F238E27FC236}">
                <a16:creationId xmlns:a16="http://schemas.microsoft.com/office/drawing/2014/main" id="{DD0C0D7F-A93D-4B32-9CC0-236B92CA88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876414"/>
              </p:ext>
            </p:extLst>
          </p:nvPr>
        </p:nvGraphicFramePr>
        <p:xfrm>
          <a:off x="1988796" y="1647213"/>
          <a:ext cx="2138599" cy="1214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78" name="Graf 77">
            <a:extLst>
              <a:ext uri="{FF2B5EF4-FFF2-40B4-BE49-F238E27FC236}">
                <a16:creationId xmlns:a16="http://schemas.microsoft.com/office/drawing/2014/main" id="{52E7EFF3-35B6-4BFE-BAB6-15ADDAFED5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5675856"/>
              </p:ext>
            </p:extLst>
          </p:nvPr>
        </p:nvGraphicFramePr>
        <p:xfrm>
          <a:off x="2020243" y="3015444"/>
          <a:ext cx="2132236" cy="1231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79" name="Graf 78">
            <a:extLst>
              <a:ext uri="{FF2B5EF4-FFF2-40B4-BE49-F238E27FC236}">
                <a16:creationId xmlns:a16="http://schemas.microsoft.com/office/drawing/2014/main" id="{D72E9378-D770-4FDF-BB0C-22C2FE99FA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9882789"/>
              </p:ext>
            </p:extLst>
          </p:nvPr>
        </p:nvGraphicFramePr>
        <p:xfrm>
          <a:off x="5441102" y="1535878"/>
          <a:ext cx="2073417" cy="1472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80" name="Graf 79">
            <a:extLst>
              <a:ext uri="{FF2B5EF4-FFF2-40B4-BE49-F238E27FC236}">
                <a16:creationId xmlns:a16="http://schemas.microsoft.com/office/drawing/2014/main" id="{70694C56-6E5B-4D96-A37D-1729993626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0964940"/>
              </p:ext>
            </p:extLst>
          </p:nvPr>
        </p:nvGraphicFramePr>
        <p:xfrm>
          <a:off x="5393748" y="3022212"/>
          <a:ext cx="2146742" cy="1219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81" name="Vývojový diagram: zpoždění 80">
            <a:extLst>
              <a:ext uri="{FF2B5EF4-FFF2-40B4-BE49-F238E27FC236}">
                <a16:creationId xmlns:a16="http://schemas.microsoft.com/office/drawing/2014/main" id="{EF16E362-AE84-485E-A99C-4AFE2749B34A}"/>
              </a:ext>
            </a:extLst>
          </p:cNvPr>
          <p:cNvSpPr/>
          <p:nvPr/>
        </p:nvSpPr>
        <p:spPr>
          <a:xfrm>
            <a:off x="-46892" y="1358454"/>
            <a:ext cx="763441" cy="3306088"/>
          </a:xfrm>
          <a:prstGeom prst="flowChartDelay">
            <a:avLst/>
          </a:prstGeom>
          <a:noFill/>
          <a:ln>
            <a:solidFill>
              <a:srgbClr val="005E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Ovál 81">
            <a:extLst>
              <a:ext uri="{FF2B5EF4-FFF2-40B4-BE49-F238E27FC236}">
                <a16:creationId xmlns:a16="http://schemas.microsoft.com/office/drawing/2014/main" id="{E98000F6-635B-4824-84B9-EA11C6A2450C}"/>
              </a:ext>
            </a:extLst>
          </p:cNvPr>
          <p:cNvSpPr/>
          <p:nvPr/>
        </p:nvSpPr>
        <p:spPr>
          <a:xfrm>
            <a:off x="484695" y="1788726"/>
            <a:ext cx="360000" cy="360000"/>
          </a:xfrm>
          <a:prstGeom prst="ellipse">
            <a:avLst/>
          </a:prstGeom>
          <a:solidFill>
            <a:srgbClr val="005BAA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3" name="Ovál 82">
            <a:extLst>
              <a:ext uri="{FF2B5EF4-FFF2-40B4-BE49-F238E27FC236}">
                <a16:creationId xmlns:a16="http://schemas.microsoft.com/office/drawing/2014/main" id="{815D21D8-41A9-4ABB-9771-2F2EF200F950}"/>
              </a:ext>
            </a:extLst>
          </p:cNvPr>
          <p:cNvSpPr/>
          <p:nvPr/>
        </p:nvSpPr>
        <p:spPr>
          <a:xfrm>
            <a:off x="385264" y="135744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4" name="Obrázek 46" descr="Kompas obrys">
            <a:extLst>
              <a:ext uri="{FF2B5EF4-FFF2-40B4-BE49-F238E27FC236}">
                <a16:creationId xmlns:a16="http://schemas.microsoft.com/office/drawing/2014/main" id="{C37A2B5C-63A4-4C2A-AA7C-ABB4ECEBB9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23786" y="1393445"/>
            <a:ext cx="288000" cy="288000"/>
          </a:xfrm>
          <a:prstGeom prst="rect">
            <a:avLst/>
          </a:prstGeom>
        </p:spPr>
      </p:pic>
      <p:pic>
        <p:nvPicPr>
          <p:cNvPr id="85" name="Obrázek 46" descr="Levá hemisféra obrys">
            <a:extLst>
              <a:ext uri="{FF2B5EF4-FFF2-40B4-BE49-F238E27FC236}">
                <a16:creationId xmlns:a16="http://schemas.microsoft.com/office/drawing/2014/main" id="{A42BDEB8-8CDD-476E-869C-66A10D3386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27664" y="1822874"/>
            <a:ext cx="288000" cy="288000"/>
          </a:xfrm>
          <a:prstGeom prst="rect">
            <a:avLst/>
          </a:prstGeom>
        </p:spPr>
      </p:pic>
      <p:sp>
        <p:nvSpPr>
          <p:cNvPr id="86" name="Ovál 85">
            <a:extLst>
              <a:ext uri="{FF2B5EF4-FFF2-40B4-BE49-F238E27FC236}">
                <a16:creationId xmlns:a16="http://schemas.microsoft.com/office/drawing/2014/main" id="{C1C2A1C3-B8C4-475B-B803-4D8082A93E7C}"/>
              </a:ext>
            </a:extLst>
          </p:cNvPr>
          <p:cNvSpPr/>
          <p:nvPr/>
        </p:nvSpPr>
        <p:spPr>
          <a:xfrm>
            <a:off x="400654" y="4289989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Ovál 86">
            <a:extLst>
              <a:ext uri="{FF2B5EF4-FFF2-40B4-BE49-F238E27FC236}">
                <a16:creationId xmlns:a16="http://schemas.microsoft.com/office/drawing/2014/main" id="{D37098D4-0DD8-4797-865D-2DF0E5E745E1}"/>
              </a:ext>
            </a:extLst>
          </p:cNvPr>
          <p:cNvSpPr/>
          <p:nvPr/>
        </p:nvSpPr>
        <p:spPr>
          <a:xfrm>
            <a:off x="478538" y="3867136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8" name="Ovál 87">
            <a:extLst>
              <a:ext uri="{FF2B5EF4-FFF2-40B4-BE49-F238E27FC236}">
                <a16:creationId xmlns:a16="http://schemas.microsoft.com/office/drawing/2014/main" id="{8F9531EE-97EB-408B-92AA-EB4241A5DB4E}"/>
              </a:ext>
            </a:extLst>
          </p:cNvPr>
          <p:cNvSpPr/>
          <p:nvPr/>
        </p:nvSpPr>
        <p:spPr>
          <a:xfrm>
            <a:off x="519157" y="344788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Ovál 88">
            <a:extLst>
              <a:ext uri="{FF2B5EF4-FFF2-40B4-BE49-F238E27FC236}">
                <a16:creationId xmlns:a16="http://schemas.microsoft.com/office/drawing/2014/main" id="{F4BDE588-281D-4ECC-ABDF-0163B7265619}"/>
              </a:ext>
            </a:extLst>
          </p:cNvPr>
          <p:cNvSpPr/>
          <p:nvPr/>
        </p:nvSpPr>
        <p:spPr>
          <a:xfrm>
            <a:off x="527664" y="303750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" name="Ovál 89">
            <a:extLst>
              <a:ext uri="{FF2B5EF4-FFF2-40B4-BE49-F238E27FC236}">
                <a16:creationId xmlns:a16="http://schemas.microsoft.com/office/drawing/2014/main" id="{DDE40BC1-BA53-4701-8E9F-D0033F6F44A5}"/>
              </a:ext>
            </a:extLst>
          </p:cNvPr>
          <p:cNvSpPr/>
          <p:nvPr/>
        </p:nvSpPr>
        <p:spPr>
          <a:xfrm>
            <a:off x="536902" y="261650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Ovál 90">
            <a:extLst>
              <a:ext uri="{FF2B5EF4-FFF2-40B4-BE49-F238E27FC236}">
                <a16:creationId xmlns:a16="http://schemas.microsoft.com/office/drawing/2014/main" id="{15B077AD-413D-4C70-AAEC-2C4E5B47C2D1}"/>
              </a:ext>
            </a:extLst>
          </p:cNvPr>
          <p:cNvSpPr/>
          <p:nvPr/>
        </p:nvSpPr>
        <p:spPr>
          <a:xfrm>
            <a:off x="520121" y="2207977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2" name="Obrázek 46" descr="Kalkulačka obrys">
            <a:extLst>
              <a:ext uri="{FF2B5EF4-FFF2-40B4-BE49-F238E27FC236}">
                <a16:creationId xmlns:a16="http://schemas.microsoft.com/office/drawing/2014/main" id="{8863FCAE-A255-4DBB-BC36-60D2F3C9E5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563244" y="3078430"/>
            <a:ext cx="288000" cy="288000"/>
          </a:xfrm>
          <a:prstGeom prst="rect">
            <a:avLst/>
          </a:prstGeom>
        </p:spPr>
      </p:pic>
      <p:pic>
        <p:nvPicPr>
          <p:cNvPr id="93" name="Obrázek 46" descr="Pandemic sloučení křivky spojnicového grafu obrys">
            <a:extLst>
              <a:ext uri="{FF2B5EF4-FFF2-40B4-BE49-F238E27FC236}">
                <a16:creationId xmlns:a16="http://schemas.microsoft.com/office/drawing/2014/main" id="{2D952E16-FE2C-418C-B2AE-A8533C7FC66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563244" y="3489993"/>
            <a:ext cx="288000" cy="288000"/>
          </a:xfrm>
          <a:prstGeom prst="rect">
            <a:avLst/>
          </a:prstGeom>
        </p:spPr>
      </p:pic>
      <p:pic>
        <p:nvPicPr>
          <p:cNvPr id="94" name="Obrázek 46" descr="Srdce se šípem obrys">
            <a:extLst>
              <a:ext uri="{FF2B5EF4-FFF2-40B4-BE49-F238E27FC236}">
                <a16:creationId xmlns:a16="http://schemas.microsoft.com/office/drawing/2014/main" id="{51A6B804-AE11-4970-932D-8783B9C7408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507339" y="3915548"/>
            <a:ext cx="288000" cy="288000"/>
          </a:xfrm>
          <a:prstGeom prst="rect">
            <a:avLst/>
          </a:prstGeom>
        </p:spPr>
      </p:pic>
      <p:pic>
        <p:nvPicPr>
          <p:cNvPr id="95" name="Obrázek 46" descr="Uživatelé obrys">
            <a:extLst>
              <a:ext uri="{FF2B5EF4-FFF2-40B4-BE49-F238E27FC236}">
                <a16:creationId xmlns:a16="http://schemas.microsoft.com/office/drawing/2014/main" id="{B45C167A-10D0-4141-8435-16D21A1241F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437365" y="4323546"/>
            <a:ext cx="288000" cy="288000"/>
          </a:xfrm>
          <a:prstGeom prst="rect">
            <a:avLst/>
          </a:prstGeom>
        </p:spPr>
      </p:pic>
      <p:pic>
        <p:nvPicPr>
          <p:cNvPr id="96" name="Obrázek 46" descr="Jazyk vzdáleného učení obrys">
            <a:extLst>
              <a:ext uri="{FF2B5EF4-FFF2-40B4-BE49-F238E27FC236}">
                <a16:creationId xmlns:a16="http://schemas.microsoft.com/office/drawing/2014/main" id="{0A69C9E9-BD5D-4220-B6B4-2B04AEE73B8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563244" y="2251111"/>
            <a:ext cx="288000" cy="288000"/>
          </a:xfrm>
          <a:prstGeom prst="rect">
            <a:avLst/>
          </a:prstGeom>
        </p:spPr>
      </p:pic>
      <p:pic>
        <p:nvPicPr>
          <p:cNvPr id="97" name="Obrázek 46" descr="Žárovka a ozubené kolečko obrys">
            <a:extLst>
              <a:ext uri="{FF2B5EF4-FFF2-40B4-BE49-F238E27FC236}">
                <a16:creationId xmlns:a16="http://schemas.microsoft.com/office/drawing/2014/main" id="{02A24BF9-A693-4D86-AFDD-D97C9193B01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572549" y="2638883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99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61E15D-3294-1848-BE91-2F94885212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000" y="4790246"/>
            <a:ext cx="2057400" cy="273844"/>
          </a:xfrm>
        </p:spPr>
        <p:txBody>
          <a:bodyPr/>
          <a:lstStyle/>
          <a:p>
            <a:pPr>
              <a:defRPr/>
            </a:pPr>
            <a:fld id="{09879CD9-930F-364E-A3CB-E07785455FD0}" type="datetime1">
              <a:rPr lang="de-AT" smtClean="0">
                <a:latin typeface="Galano" panose="02010003040200000000" pitchFamily="50" charset="0"/>
              </a:rPr>
              <a:pPr>
                <a:defRPr/>
              </a:pPr>
              <a:t>16.03.2023</a:t>
            </a:fld>
            <a:endParaRPr lang="en-US" dirty="0"/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610AD20B-905C-4DF1-BDBF-2D246586E1FA}"/>
              </a:ext>
            </a:extLst>
          </p:cNvPr>
          <p:cNvSpPr txBox="1">
            <a:spLocks/>
          </p:cNvSpPr>
          <p:nvPr/>
        </p:nvSpPr>
        <p:spPr>
          <a:xfrm>
            <a:off x="3649754" y="479024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E1796C90-5DE4-4A26-87B2-E83A2ED7C39C}" type="slidenum">
              <a:rPr lang="de-AT" smtClean="0">
                <a:latin typeface="Galano" panose="02010003040200000000" pitchFamily="50" charset="0"/>
              </a:rPr>
              <a:t>14</a:t>
            </a:fld>
            <a:endParaRPr lang="en-US" dirty="0"/>
          </a:p>
        </p:txBody>
      </p:sp>
      <p:grpSp>
        <p:nvGrpSpPr>
          <p:cNvPr id="51" name="Skupina 50">
            <a:extLst>
              <a:ext uri="{FF2B5EF4-FFF2-40B4-BE49-F238E27FC236}">
                <a16:creationId xmlns:a16="http://schemas.microsoft.com/office/drawing/2014/main" id="{38A2159A-768C-496B-8E63-FCFE9F20BCFC}"/>
              </a:ext>
            </a:extLst>
          </p:cNvPr>
          <p:cNvGrpSpPr/>
          <p:nvPr/>
        </p:nvGrpSpPr>
        <p:grpSpPr>
          <a:xfrm>
            <a:off x="7519241" y="794633"/>
            <a:ext cx="1624760" cy="433388"/>
            <a:chOff x="7519241" y="794633"/>
            <a:chExt cx="1624760" cy="433388"/>
          </a:xfrm>
        </p:grpSpPr>
        <p:sp>
          <p:nvSpPr>
            <p:cNvPr id="52" name="Obdĺžnik 14">
              <a:extLst>
                <a:ext uri="{FF2B5EF4-FFF2-40B4-BE49-F238E27FC236}">
                  <a16:creationId xmlns:a16="http://schemas.microsoft.com/office/drawing/2014/main" id="{D50861E0-F991-47CD-A9F0-2840063E79F5}"/>
                </a:ext>
              </a:extLst>
            </p:cNvPr>
            <p:cNvSpPr/>
            <p:nvPr/>
          </p:nvSpPr>
          <p:spPr>
            <a:xfrm>
              <a:off x="7519241" y="794633"/>
              <a:ext cx="1624760" cy="433388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k-SK"/>
            </a:p>
          </p:txBody>
        </p:sp>
        <p:sp>
          <p:nvSpPr>
            <p:cNvPr id="53" name="Titel 6">
              <a:extLst>
                <a:ext uri="{FF2B5EF4-FFF2-40B4-BE49-F238E27FC236}">
                  <a16:creationId xmlns:a16="http://schemas.microsoft.com/office/drawing/2014/main" id="{864C0F7B-11AC-4F40-9CB7-E2CE8CA4D40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519241" y="883150"/>
              <a:ext cx="1624759" cy="282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5BA9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5pPr>
              <a:lvl6pPr marL="3429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6pPr>
              <a:lvl7pPr marL="685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7pPr>
              <a:lvl8pPr marL="10287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8pPr>
              <a:lvl9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9pPr>
            </a:lstStyle>
            <a:p>
              <a:pPr algn="ctr"/>
              <a:r>
                <a:rPr lang="cs-CZ" sz="1200" dirty="0">
                  <a:solidFill>
                    <a:schemeClr val="bg1"/>
                  </a:solidFill>
                  <a:latin typeface="Galano SemiBold" panose="02010003040200000000" pitchFamily="50" charset="0"/>
                </a:rPr>
                <a:t>Silné stránky</a:t>
              </a:r>
              <a:endParaRPr lang="de-DE" sz="1200" dirty="0">
                <a:solidFill>
                  <a:schemeClr val="bg1"/>
                </a:solidFill>
                <a:latin typeface="Galano SemiBold" panose="02010003040200000000" pitchFamily="50" charset="0"/>
              </a:endParaRPr>
            </a:p>
          </p:txBody>
        </p:sp>
      </p:grpSp>
      <p:sp>
        <p:nvSpPr>
          <p:cNvPr id="94" name="Vývojový diagram: zpoždění 93">
            <a:extLst>
              <a:ext uri="{FF2B5EF4-FFF2-40B4-BE49-F238E27FC236}">
                <a16:creationId xmlns:a16="http://schemas.microsoft.com/office/drawing/2014/main" id="{18366257-1DD7-448B-9253-F13F83DB0373}"/>
              </a:ext>
            </a:extLst>
          </p:cNvPr>
          <p:cNvSpPr/>
          <p:nvPr/>
        </p:nvSpPr>
        <p:spPr>
          <a:xfrm>
            <a:off x="-46892" y="1358454"/>
            <a:ext cx="763441" cy="3306088"/>
          </a:xfrm>
          <a:prstGeom prst="flowChartDelay">
            <a:avLst/>
          </a:prstGeom>
          <a:noFill/>
          <a:ln>
            <a:solidFill>
              <a:srgbClr val="005E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5" name="Ovál 94">
            <a:extLst>
              <a:ext uri="{FF2B5EF4-FFF2-40B4-BE49-F238E27FC236}">
                <a16:creationId xmlns:a16="http://schemas.microsoft.com/office/drawing/2014/main" id="{CF17FB8B-9CC0-4A83-932C-B94B91E6D3EE}"/>
              </a:ext>
            </a:extLst>
          </p:cNvPr>
          <p:cNvSpPr/>
          <p:nvPr/>
        </p:nvSpPr>
        <p:spPr>
          <a:xfrm>
            <a:off x="385264" y="135744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6" name="Obrázek 46" descr="Kompas obrys">
            <a:extLst>
              <a:ext uri="{FF2B5EF4-FFF2-40B4-BE49-F238E27FC236}">
                <a16:creationId xmlns:a16="http://schemas.microsoft.com/office/drawing/2014/main" id="{AEAC720D-543D-4985-B08B-936C5ECC0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3786" y="1393445"/>
            <a:ext cx="288000" cy="288000"/>
          </a:xfrm>
          <a:prstGeom prst="rect">
            <a:avLst/>
          </a:prstGeom>
        </p:spPr>
      </p:pic>
      <p:sp>
        <p:nvSpPr>
          <p:cNvPr id="97" name="Ovál 96">
            <a:extLst>
              <a:ext uri="{FF2B5EF4-FFF2-40B4-BE49-F238E27FC236}">
                <a16:creationId xmlns:a16="http://schemas.microsoft.com/office/drawing/2014/main" id="{B829D98C-93F8-4B0D-A768-D4C2528BB2A2}"/>
              </a:ext>
            </a:extLst>
          </p:cNvPr>
          <p:cNvSpPr/>
          <p:nvPr/>
        </p:nvSpPr>
        <p:spPr>
          <a:xfrm>
            <a:off x="400654" y="4289989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8" name="Ovál 97">
            <a:extLst>
              <a:ext uri="{FF2B5EF4-FFF2-40B4-BE49-F238E27FC236}">
                <a16:creationId xmlns:a16="http://schemas.microsoft.com/office/drawing/2014/main" id="{C16E49B9-14F2-4D85-8785-19376CBB6B80}"/>
              </a:ext>
            </a:extLst>
          </p:cNvPr>
          <p:cNvSpPr/>
          <p:nvPr/>
        </p:nvSpPr>
        <p:spPr>
          <a:xfrm>
            <a:off x="478538" y="3867136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9" name="Ovál 98">
            <a:extLst>
              <a:ext uri="{FF2B5EF4-FFF2-40B4-BE49-F238E27FC236}">
                <a16:creationId xmlns:a16="http://schemas.microsoft.com/office/drawing/2014/main" id="{E84FEBCD-9A09-4898-ABB1-2CDC04DE8103}"/>
              </a:ext>
            </a:extLst>
          </p:cNvPr>
          <p:cNvSpPr/>
          <p:nvPr/>
        </p:nvSpPr>
        <p:spPr>
          <a:xfrm>
            <a:off x="519157" y="344788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0" name="Ovál 99">
            <a:extLst>
              <a:ext uri="{FF2B5EF4-FFF2-40B4-BE49-F238E27FC236}">
                <a16:creationId xmlns:a16="http://schemas.microsoft.com/office/drawing/2014/main" id="{B1C5F5E2-3B11-4488-96C8-EED37E4FDB3A}"/>
              </a:ext>
            </a:extLst>
          </p:cNvPr>
          <p:cNvSpPr/>
          <p:nvPr/>
        </p:nvSpPr>
        <p:spPr>
          <a:xfrm>
            <a:off x="527664" y="303750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1" name="Obrázek 46" descr="Kalkulačka obrys">
            <a:extLst>
              <a:ext uri="{FF2B5EF4-FFF2-40B4-BE49-F238E27FC236}">
                <a16:creationId xmlns:a16="http://schemas.microsoft.com/office/drawing/2014/main" id="{F0E38F69-9680-48AC-84E5-6198E5612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63244" y="3078430"/>
            <a:ext cx="288000" cy="288000"/>
          </a:xfrm>
          <a:prstGeom prst="rect">
            <a:avLst/>
          </a:prstGeom>
        </p:spPr>
      </p:pic>
      <p:pic>
        <p:nvPicPr>
          <p:cNvPr id="102" name="Obrázek 46" descr="Pandemic sloučení křivky spojnicového grafu obrys">
            <a:extLst>
              <a:ext uri="{FF2B5EF4-FFF2-40B4-BE49-F238E27FC236}">
                <a16:creationId xmlns:a16="http://schemas.microsoft.com/office/drawing/2014/main" id="{188F83C9-F1AE-46C6-8B92-BB621ACCAB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63244" y="3489993"/>
            <a:ext cx="288000" cy="288000"/>
          </a:xfrm>
          <a:prstGeom prst="rect">
            <a:avLst/>
          </a:prstGeom>
        </p:spPr>
      </p:pic>
      <p:pic>
        <p:nvPicPr>
          <p:cNvPr id="103" name="Obrázek 46" descr="Srdce se šípem obrys">
            <a:extLst>
              <a:ext uri="{FF2B5EF4-FFF2-40B4-BE49-F238E27FC236}">
                <a16:creationId xmlns:a16="http://schemas.microsoft.com/office/drawing/2014/main" id="{62022F34-0B61-4594-80AA-1AF9F9C0C7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07339" y="3915548"/>
            <a:ext cx="288000" cy="288000"/>
          </a:xfrm>
          <a:prstGeom prst="rect">
            <a:avLst/>
          </a:prstGeom>
        </p:spPr>
      </p:pic>
      <p:pic>
        <p:nvPicPr>
          <p:cNvPr id="104" name="Obrázek 46" descr="Uživatelé obrys">
            <a:extLst>
              <a:ext uri="{FF2B5EF4-FFF2-40B4-BE49-F238E27FC236}">
                <a16:creationId xmlns:a16="http://schemas.microsoft.com/office/drawing/2014/main" id="{A52946AE-3E81-4B57-A0DC-D0E47F340F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37365" y="4323546"/>
            <a:ext cx="288000" cy="288000"/>
          </a:xfrm>
          <a:prstGeom prst="rect">
            <a:avLst/>
          </a:prstGeom>
        </p:spPr>
      </p:pic>
      <p:sp>
        <p:nvSpPr>
          <p:cNvPr id="105" name="Ovál 104">
            <a:extLst>
              <a:ext uri="{FF2B5EF4-FFF2-40B4-BE49-F238E27FC236}">
                <a16:creationId xmlns:a16="http://schemas.microsoft.com/office/drawing/2014/main" id="{E872E7EE-2ACE-4398-A713-B88EE2897BF8}"/>
              </a:ext>
            </a:extLst>
          </p:cNvPr>
          <p:cNvSpPr/>
          <p:nvPr/>
        </p:nvSpPr>
        <p:spPr>
          <a:xfrm>
            <a:off x="484695" y="1788726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3" name="Obrázek 46" descr="Levá hemisféra obrys">
            <a:extLst>
              <a:ext uri="{FF2B5EF4-FFF2-40B4-BE49-F238E27FC236}">
                <a16:creationId xmlns:a16="http://schemas.microsoft.com/office/drawing/2014/main" id="{B174CAF1-0BF7-405F-91A0-0A888781F9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27664" y="1822874"/>
            <a:ext cx="288000" cy="288000"/>
          </a:xfrm>
          <a:prstGeom prst="rect">
            <a:avLst/>
          </a:prstGeom>
        </p:spPr>
      </p:pic>
      <p:sp>
        <p:nvSpPr>
          <p:cNvPr id="124" name="Ovál 123">
            <a:extLst>
              <a:ext uri="{FF2B5EF4-FFF2-40B4-BE49-F238E27FC236}">
                <a16:creationId xmlns:a16="http://schemas.microsoft.com/office/drawing/2014/main" id="{86E482A1-1C61-419A-910D-12F829F738B0}"/>
              </a:ext>
            </a:extLst>
          </p:cNvPr>
          <p:cNvSpPr/>
          <p:nvPr/>
        </p:nvSpPr>
        <p:spPr>
          <a:xfrm>
            <a:off x="520121" y="2207977"/>
            <a:ext cx="360000" cy="360000"/>
          </a:xfrm>
          <a:prstGeom prst="ellipse">
            <a:avLst/>
          </a:prstGeom>
          <a:solidFill>
            <a:srgbClr val="005BAA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5" name="Obrázek 46" descr="Jazyk vzdáleného učení obrys">
            <a:extLst>
              <a:ext uri="{FF2B5EF4-FFF2-40B4-BE49-F238E27FC236}">
                <a16:creationId xmlns:a16="http://schemas.microsoft.com/office/drawing/2014/main" id="{D5C8DCDF-4D58-4979-BD90-CABDAE674B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63244" y="2251111"/>
            <a:ext cx="288000" cy="288000"/>
          </a:xfrm>
          <a:prstGeom prst="rect">
            <a:avLst/>
          </a:prstGeom>
        </p:spPr>
      </p:pic>
      <p:sp>
        <p:nvSpPr>
          <p:cNvPr id="126" name="Ovál 125">
            <a:extLst>
              <a:ext uri="{FF2B5EF4-FFF2-40B4-BE49-F238E27FC236}">
                <a16:creationId xmlns:a16="http://schemas.microsoft.com/office/drawing/2014/main" id="{695E2BFA-B718-494A-9EA1-A4FA5A8B1CFD}"/>
              </a:ext>
            </a:extLst>
          </p:cNvPr>
          <p:cNvSpPr/>
          <p:nvPr/>
        </p:nvSpPr>
        <p:spPr>
          <a:xfrm>
            <a:off x="536902" y="261650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7" name="Obrázek 46" descr="Žárovka a ozubené kolečko obrys">
            <a:extLst>
              <a:ext uri="{FF2B5EF4-FFF2-40B4-BE49-F238E27FC236}">
                <a16:creationId xmlns:a16="http://schemas.microsoft.com/office/drawing/2014/main" id="{273E3A43-02C2-4145-8D91-0A771EFC3D8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572549" y="2638883"/>
            <a:ext cx="288000" cy="288000"/>
          </a:xfrm>
          <a:prstGeom prst="rect">
            <a:avLst/>
          </a:prstGeom>
        </p:spPr>
      </p:pic>
      <p:sp>
        <p:nvSpPr>
          <p:cNvPr id="50" name="Ovál 49">
            <a:extLst>
              <a:ext uri="{FF2B5EF4-FFF2-40B4-BE49-F238E27FC236}">
                <a16:creationId xmlns:a16="http://schemas.microsoft.com/office/drawing/2014/main" id="{F7BEC393-A88A-44B7-A1A6-E25E3C581296}"/>
              </a:ext>
            </a:extLst>
          </p:cNvPr>
          <p:cNvSpPr/>
          <p:nvPr/>
        </p:nvSpPr>
        <p:spPr>
          <a:xfrm>
            <a:off x="3635630" y="2795588"/>
            <a:ext cx="1670662" cy="1670662"/>
          </a:xfrm>
          <a:prstGeom prst="ellipse">
            <a:avLst/>
          </a:prstGeom>
          <a:solidFill>
            <a:srgbClr val="005BAA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7" name="Obrázek 46" descr="Jazyk vzdáleného učení obrys">
            <a:extLst>
              <a:ext uri="{FF2B5EF4-FFF2-40B4-BE49-F238E27FC236}">
                <a16:creationId xmlns:a16="http://schemas.microsoft.com/office/drawing/2014/main" id="{7F41466B-9741-42B4-AD87-5F64AE00E7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3828728" y="2979043"/>
            <a:ext cx="1336530" cy="1336530"/>
          </a:xfrm>
          <a:prstGeom prst="rect">
            <a:avLst/>
          </a:prstGeom>
        </p:spPr>
      </p:pic>
      <p:sp>
        <p:nvSpPr>
          <p:cNvPr id="2" name="Volný tvar: obrazec 1">
            <a:extLst>
              <a:ext uri="{FF2B5EF4-FFF2-40B4-BE49-F238E27FC236}">
                <a16:creationId xmlns:a16="http://schemas.microsoft.com/office/drawing/2014/main" id="{5C61D613-5F62-46BD-BB18-81252599251D}"/>
              </a:ext>
            </a:extLst>
          </p:cNvPr>
          <p:cNvSpPr/>
          <p:nvPr/>
        </p:nvSpPr>
        <p:spPr>
          <a:xfrm>
            <a:off x="1015491" y="1851051"/>
            <a:ext cx="4924638" cy="944537"/>
          </a:xfrm>
          <a:custGeom>
            <a:avLst/>
            <a:gdLst>
              <a:gd name="connsiteX0" fmla="*/ 56072 w 4924638"/>
              <a:gd name="connsiteY0" fmla="*/ 492099 h 944537"/>
              <a:gd name="connsiteX1" fmla="*/ 651384 w 4924638"/>
              <a:gd name="connsiteY1" fmla="*/ 39662 h 944537"/>
              <a:gd name="connsiteX2" fmla="*/ 4680459 w 4924638"/>
              <a:gd name="connsiteY2" fmla="*/ 125387 h 944537"/>
              <a:gd name="connsiteX3" fmla="*/ 4132772 w 4924638"/>
              <a:gd name="connsiteY3" fmla="*/ 944537 h 94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4638" h="944537">
                <a:moveTo>
                  <a:pt x="56072" y="492099"/>
                </a:moveTo>
                <a:cubicBezTo>
                  <a:pt x="-31638" y="296440"/>
                  <a:pt x="-119347" y="100781"/>
                  <a:pt x="651384" y="39662"/>
                </a:cubicBezTo>
                <a:cubicBezTo>
                  <a:pt x="1422115" y="-21457"/>
                  <a:pt x="4100228" y="-25426"/>
                  <a:pt x="4680459" y="125387"/>
                </a:cubicBezTo>
                <a:cubicBezTo>
                  <a:pt x="5260690" y="276199"/>
                  <a:pt x="4696731" y="610368"/>
                  <a:pt x="4132772" y="944537"/>
                </a:cubicBezTo>
              </a:path>
            </a:pathLst>
          </a:custGeom>
          <a:noFill/>
          <a:ln>
            <a:solidFill>
              <a:srgbClr val="005BAA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Titel 6">
            <a:extLst>
              <a:ext uri="{FF2B5EF4-FFF2-40B4-BE49-F238E27FC236}">
                <a16:creationId xmlns:a16="http://schemas.microsoft.com/office/drawing/2014/main" id="{7C4BD610-8C64-4620-BD7F-9D73F7766FEA}"/>
              </a:ext>
            </a:extLst>
          </p:cNvPr>
          <p:cNvSpPr txBox="1">
            <a:spLocks/>
          </p:cNvSpPr>
          <p:nvPr/>
        </p:nvSpPr>
        <p:spPr bwMode="auto">
          <a:xfrm>
            <a:off x="1826850" y="1618625"/>
            <a:ext cx="2930888" cy="492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cs-CZ" sz="3200" dirty="0" err="1">
                <a:latin typeface="Galano SemiBold" panose="02010003040200000000" pitchFamily="50" charset="0"/>
              </a:rPr>
              <a:t>Digitalizácia</a:t>
            </a:r>
            <a:endParaRPr lang="de-DE" sz="3200" dirty="0">
              <a:latin typeface="Galano SemiBold" panose="020100030402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459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61E15D-3294-1848-BE91-2F94885212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000" y="4790246"/>
            <a:ext cx="2057400" cy="273844"/>
          </a:xfrm>
        </p:spPr>
        <p:txBody>
          <a:bodyPr/>
          <a:lstStyle/>
          <a:p>
            <a:pPr>
              <a:defRPr/>
            </a:pPr>
            <a:fld id="{09879CD9-930F-364E-A3CB-E07785455FD0}" type="datetime1">
              <a:rPr lang="de-AT" smtClean="0">
                <a:latin typeface="Galano" panose="02010003040200000000" pitchFamily="50" charset="0"/>
              </a:rPr>
              <a:pPr>
                <a:defRPr/>
              </a:pPr>
              <a:t>16.03.2023</a:t>
            </a:fld>
            <a:endParaRPr lang="en-US" dirty="0"/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610AD20B-905C-4DF1-BDBF-2D246586E1FA}"/>
              </a:ext>
            </a:extLst>
          </p:cNvPr>
          <p:cNvSpPr txBox="1">
            <a:spLocks/>
          </p:cNvSpPr>
          <p:nvPr/>
        </p:nvSpPr>
        <p:spPr>
          <a:xfrm>
            <a:off x="3649754" y="479024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E1796C90-5DE4-4A26-87B2-E83A2ED7C39C}" type="slidenum">
              <a:rPr lang="de-AT" smtClean="0">
                <a:latin typeface="Galano" panose="02010003040200000000" pitchFamily="50" charset="0"/>
              </a:rPr>
              <a:t>15</a:t>
            </a:fld>
            <a:endParaRPr lang="en-US" dirty="0"/>
          </a:p>
        </p:txBody>
      </p:sp>
      <p:sp>
        <p:nvSpPr>
          <p:cNvPr id="18" name="Titel 6">
            <a:extLst>
              <a:ext uri="{FF2B5EF4-FFF2-40B4-BE49-F238E27FC236}">
                <a16:creationId xmlns:a16="http://schemas.microsoft.com/office/drawing/2014/main" id="{5E476ED5-4C08-4CFF-A6EC-7D98F359B22B}"/>
              </a:ext>
            </a:extLst>
          </p:cNvPr>
          <p:cNvSpPr txBox="1">
            <a:spLocks/>
          </p:cNvSpPr>
          <p:nvPr/>
        </p:nvSpPr>
        <p:spPr bwMode="auto">
          <a:xfrm>
            <a:off x="1155337" y="877675"/>
            <a:ext cx="4988835" cy="36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cs-CZ" sz="2000" dirty="0">
                <a:latin typeface="Galano SemiBold" panose="02010003040200000000" pitchFamily="50" charset="0"/>
              </a:rPr>
              <a:t>Silné stránky</a:t>
            </a:r>
            <a:endParaRPr lang="de-DE" sz="2000" dirty="0">
              <a:latin typeface="Galano SemiBold" panose="02010003040200000000" pitchFamily="50" charset="0"/>
            </a:endParaRPr>
          </a:p>
        </p:txBody>
      </p:sp>
      <p:grpSp>
        <p:nvGrpSpPr>
          <p:cNvPr id="51" name="Skupina 50">
            <a:extLst>
              <a:ext uri="{FF2B5EF4-FFF2-40B4-BE49-F238E27FC236}">
                <a16:creationId xmlns:a16="http://schemas.microsoft.com/office/drawing/2014/main" id="{38A2159A-768C-496B-8E63-FCFE9F20BCFC}"/>
              </a:ext>
            </a:extLst>
          </p:cNvPr>
          <p:cNvGrpSpPr/>
          <p:nvPr/>
        </p:nvGrpSpPr>
        <p:grpSpPr>
          <a:xfrm>
            <a:off x="7519241" y="794633"/>
            <a:ext cx="1624760" cy="433388"/>
            <a:chOff x="7519241" y="794633"/>
            <a:chExt cx="1624760" cy="433388"/>
          </a:xfrm>
        </p:grpSpPr>
        <p:sp>
          <p:nvSpPr>
            <p:cNvPr id="52" name="Obdĺžnik 14">
              <a:extLst>
                <a:ext uri="{FF2B5EF4-FFF2-40B4-BE49-F238E27FC236}">
                  <a16:creationId xmlns:a16="http://schemas.microsoft.com/office/drawing/2014/main" id="{D50861E0-F991-47CD-A9F0-2840063E79F5}"/>
                </a:ext>
              </a:extLst>
            </p:cNvPr>
            <p:cNvSpPr/>
            <p:nvPr/>
          </p:nvSpPr>
          <p:spPr>
            <a:xfrm>
              <a:off x="7519241" y="794633"/>
              <a:ext cx="1624760" cy="433388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k-SK"/>
            </a:p>
          </p:txBody>
        </p:sp>
        <p:sp>
          <p:nvSpPr>
            <p:cNvPr id="53" name="Titel 6">
              <a:extLst>
                <a:ext uri="{FF2B5EF4-FFF2-40B4-BE49-F238E27FC236}">
                  <a16:creationId xmlns:a16="http://schemas.microsoft.com/office/drawing/2014/main" id="{864C0F7B-11AC-4F40-9CB7-E2CE8CA4D40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519241" y="883150"/>
              <a:ext cx="1624759" cy="282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5BA9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5pPr>
              <a:lvl6pPr marL="3429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6pPr>
              <a:lvl7pPr marL="685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7pPr>
              <a:lvl8pPr marL="10287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8pPr>
              <a:lvl9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9pPr>
            </a:lstStyle>
            <a:p>
              <a:pPr algn="ctr"/>
              <a:r>
                <a:rPr lang="cs-CZ" sz="1200" dirty="0">
                  <a:solidFill>
                    <a:schemeClr val="bg1"/>
                  </a:solidFill>
                  <a:latin typeface="Galano SemiBold" panose="02010003040200000000" pitchFamily="50" charset="0"/>
                </a:rPr>
                <a:t>Silné stránky</a:t>
              </a:r>
              <a:endParaRPr lang="de-DE" sz="1200" dirty="0">
                <a:solidFill>
                  <a:schemeClr val="bg1"/>
                </a:solidFill>
                <a:latin typeface="Galano SemiBold" panose="02010003040200000000" pitchFamily="50" charset="0"/>
              </a:endParaRPr>
            </a:p>
          </p:txBody>
        </p:sp>
      </p:grpSp>
      <p:sp>
        <p:nvSpPr>
          <p:cNvPr id="38" name="Titel 6">
            <a:extLst>
              <a:ext uri="{FF2B5EF4-FFF2-40B4-BE49-F238E27FC236}">
                <a16:creationId xmlns:a16="http://schemas.microsoft.com/office/drawing/2014/main" id="{19986A54-B33E-4115-92C9-F1696EA35831}"/>
              </a:ext>
            </a:extLst>
          </p:cNvPr>
          <p:cNvSpPr txBox="1">
            <a:spLocks/>
          </p:cNvSpPr>
          <p:nvPr/>
        </p:nvSpPr>
        <p:spPr bwMode="auto">
          <a:xfrm>
            <a:off x="1155337" y="1426027"/>
            <a:ext cx="2616564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cs-CZ" sz="1000" dirty="0" err="1">
                <a:solidFill>
                  <a:schemeClr val="tx1"/>
                </a:solidFill>
                <a:latin typeface="Galano SemiBold" panose="02010003040200000000" pitchFamily="50" charset="0"/>
              </a:rPr>
              <a:t>Spôsoby</a:t>
            </a:r>
            <a:r>
              <a:rPr lang="cs-CZ" sz="1000" dirty="0">
                <a:solidFill>
                  <a:schemeClr val="tx1"/>
                </a:solidFill>
                <a:latin typeface="Galano SemiBold" panose="02010003040200000000" pitchFamily="50" charset="0"/>
              </a:rPr>
              <a:t> </a:t>
            </a:r>
            <a:r>
              <a:rPr lang="cs-CZ" sz="1000" dirty="0" err="1">
                <a:solidFill>
                  <a:schemeClr val="tx1"/>
                </a:solidFill>
                <a:latin typeface="Galano SemiBold" panose="02010003040200000000" pitchFamily="50" charset="0"/>
              </a:rPr>
              <a:t>uzatvárania</a:t>
            </a:r>
            <a:r>
              <a:rPr lang="cs-CZ" sz="1000" dirty="0">
                <a:solidFill>
                  <a:schemeClr val="tx1"/>
                </a:solidFill>
                <a:latin typeface="Galano SemiBold" panose="02010003040200000000" pitchFamily="50" charset="0"/>
              </a:rPr>
              <a:t> </a:t>
            </a:r>
            <a:endParaRPr lang="de-DE" sz="1000" dirty="0">
              <a:solidFill>
                <a:schemeClr val="tx1"/>
              </a:solidFill>
              <a:latin typeface="Galano SemiBold" panose="02010003040200000000" pitchFamily="50" charset="0"/>
            </a:endParaRPr>
          </a:p>
        </p:txBody>
      </p:sp>
      <p:sp>
        <p:nvSpPr>
          <p:cNvPr id="62" name="Untertitel 7">
            <a:extLst>
              <a:ext uri="{FF2B5EF4-FFF2-40B4-BE49-F238E27FC236}">
                <a16:creationId xmlns:a16="http://schemas.microsoft.com/office/drawing/2014/main" id="{EE1802AD-914E-4819-B1CB-DF8996C81ECA}"/>
              </a:ext>
            </a:extLst>
          </p:cNvPr>
          <p:cNvSpPr txBox="1">
            <a:spLocks/>
          </p:cNvSpPr>
          <p:nvPr/>
        </p:nvSpPr>
        <p:spPr>
          <a:xfrm>
            <a:off x="2945385" y="3118161"/>
            <a:ext cx="3949744" cy="32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b="1" kern="1200" baseline="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5" name="Untertitel 7">
            <a:extLst>
              <a:ext uri="{FF2B5EF4-FFF2-40B4-BE49-F238E27FC236}">
                <a16:creationId xmlns:a16="http://schemas.microsoft.com/office/drawing/2014/main" id="{238BD988-A081-48D4-8C6A-A3A1DC636371}"/>
              </a:ext>
            </a:extLst>
          </p:cNvPr>
          <p:cNvSpPr txBox="1">
            <a:spLocks/>
          </p:cNvSpPr>
          <p:nvPr/>
        </p:nvSpPr>
        <p:spPr>
          <a:xfrm>
            <a:off x="3526689" y="2332531"/>
            <a:ext cx="3086981" cy="29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b="1" kern="1200" baseline="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0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Bez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biometrického podpisu</a:t>
            </a:r>
            <a:endParaRPr lang="cs-CZ" sz="1000" dirty="0">
              <a:solidFill>
                <a:srgbClr val="005BAA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  <a:p>
            <a:endParaRPr lang="cs-CZ" sz="1000" dirty="0">
              <a:solidFill>
                <a:schemeClr val="tx1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</p:txBody>
      </p:sp>
      <p:sp>
        <p:nvSpPr>
          <p:cNvPr id="40" name="Untertitel 7">
            <a:extLst>
              <a:ext uri="{FF2B5EF4-FFF2-40B4-BE49-F238E27FC236}">
                <a16:creationId xmlns:a16="http://schemas.microsoft.com/office/drawing/2014/main" id="{6F800A5E-5144-4595-86CB-4EA3F11EAAAC}"/>
              </a:ext>
            </a:extLst>
          </p:cNvPr>
          <p:cNvSpPr txBox="1">
            <a:spLocks/>
          </p:cNvSpPr>
          <p:nvPr/>
        </p:nvSpPr>
        <p:spPr>
          <a:xfrm>
            <a:off x="1107704" y="2002698"/>
            <a:ext cx="1222790" cy="2360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b="1" kern="1200" baseline="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0" dirty="0">
                <a:solidFill>
                  <a:srgbClr val="007432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3</a:t>
            </a:r>
          </a:p>
        </p:txBody>
      </p:sp>
      <p:sp>
        <p:nvSpPr>
          <p:cNvPr id="41" name="Ovál 40">
            <a:extLst>
              <a:ext uri="{FF2B5EF4-FFF2-40B4-BE49-F238E27FC236}">
                <a16:creationId xmlns:a16="http://schemas.microsoft.com/office/drawing/2014/main" id="{C2067DDA-E0D5-49D5-8938-29413DABA775}"/>
              </a:ext>
            </a:extLst>
          </p:cNvPr>
          <p:cNvSpPr/>
          <p:nvPr/>
        </p:nvSpPr>
        <p:spPr>
          <a:xfrm>
            <a:off x="3069976" y="2243322"/>
            <a:ext cx="450000" cy="450000"/>
          </a:xfrm>
          <a:prstGeom prst="ellipse">
            <a:avLst/>
          </a:prstGeom>
          <a:solidFill>
            <a:srgbClr val="007432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endParaRPr lang="cs-CZ" sz="500" b="1" dirty="0">
              <a:solidFill>
                <a:schemeClr val="bg1"/>
              </a:solidFill>
              <a:latin typeface="Galano" panose="02010003040200000000" pitchFamily="50" charset="0"/>
            </a:endParaRPr>
          </a:p>
        </p:txBody>
      </p:sp>
      <p:sp>
        <p:nvSpPr>
          <p:cNvPr id="43" name="Ovál 42">
            <a:extLst>
              <a:ext uri="{FF2B5EF4-FFF2-40B4-BE49-F238E27FC236}">
                <a16:creationId xmlns:a16="http://schemas.microsoft.com/office/drawing/2014/main" id="{6B780901-20B2-4FD9-831A-6B62847597B5}"/>
              </a:ext>
            </a:extLst>
          </p:cNvPr>
          <p:cNvSpPr/>
          <p:nvPr/>
        </p:nvSpPr>
        <p:spPr>
          <a:xfrm>
            <a:off x="3074348" y="2802952"/>
            <a:ext cx="450000" cy="450000"/>
          </a:xfrm>
          <a:prstGeom prst="ellipse">
            <a:avLst/>
          </a:prstGeom>
          <a:solidFill>
            <a:srgbClr val="007432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endParaRPr lang="cs-CZ" sz="500" b="1" dirty="0">
              <a:solidFill>
                <a:schemeClr val="bg1"/>
              </a:solidFill>
              <a:latin typeface="Galano" panose="02010003040200000000" pitchFamily="50" charset="0"/>
            </a:endParaRPr>
          </a:p>
        </p:txBody>
      </p:sp>
      <p:pic>
        <p:nvPicPr>
          <p:cNvPr id="44" name="Picture 2" descr="Otisk prstu se souvislou výplní">
            <a:extLst>
              <a:ext uri="{FF2B5EF4-FFF2-40B4-BE49-F238E27FC236}">
                <a16:creationId xmlns:a16="http://schemas.microsoft.com/office/drawing/2014/main" id="{08509F68-E831-4016-98E4-720CFA94A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3157919" y="2887132"/>
            <a:ext cx="27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vál 44">
            <a:extLst>
              <a:ext uri="{FF2B5EF4-FFF2-40B4-BE49-F238E27FC236}">
                <a16:creationId xmlns:a16="http://schemas.microsoft.com/office/drawing/2014/main" id="{E00137FC-A04E-4FF5-94AA-ECDDD3B709FB}"/>
              </a:ext>
            </a:extLst>
          </p:cNvPr>
          <p:cNvSpPr/>
          <p:nvPr/>
        </p:nvSpPr>
        <p:spPr>
          <a:xfrm>
            <a:off x="3074348" y="3362582"/>
            <a:ext cx="450000" cy="450000"/>
          </a:xfrm>
          <a:prstGeom prst="ellipse">
            <a:avLst/>
          </a:prstGeom>
          <a:solidFill>
            <a:srgbClr val="007432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endParaRPr lang="cs-CZ" sz="500" b="1" dirty="0">
              <a:solidFill>
                <a:schemeClr val="bg1"/>
              </a:solidFill>
              <a:latin typeface="Galano" panose="02010003040200000000" pitchFamily="50" charset="0"/>
            </a:endParaRPr>
          </a:p>
        </p:txBody>
      </p:sp>
      <p:pic>
        <p:nvPicPr>
          <p:cNvPr id="46" name="Picture 2" descr="Podpis se souvislou výplní">
            <a:extLst>
              <a:ext uri="{FF2B5EF4-FFF2-40B4-BE49-F238E27FC236}">
                <a16:creationId xmlns:a16="http://schemas.microsoft.com/office/drawing/2014/main" id="{BCE823F8-1FF6-406C-B84F-F064941E7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3157919" y="2323092"/>
            <a:ext cx="27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Untertitel 7">
            <a:extLst>
              <a:ext uri="{FF2B5EF4-FFF2-40B4-BE49-F238E27FC236}">
                <a16:creationId xmlns:a16="http://schemas.microsoft.com/office/drawing/2014/main" id="{DBA55574-769C-4D2F-96DB-A0744C5DD123}"/>
              </a:ext>
            </a:extLst>
          </p:cNvPr>
          <p:cNvSpPr txBox="1">
            <a:spLocks/>
          </p:cNvSpPr>
          <p:nvPr/>
        </p:nvSpPr>
        <p:spPr>
          <a:xfrm>
            <a:off x="3534061" y="2880756"/>
            <a:ext cx="3086981" cy="29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b="1" kern="1200" baseline="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0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S biometrickým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podpisom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zmluvy</a:t>
            </a:r>
            <a:endParaRPr lang="cs-CZ" sz="1000" dirty="0">
              <a:solidFill>
                <a:srgbClr val="005BAA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  <a:p>
            <a:endParaRPr lang="cs-CZ" sz="1000" dirty="0">
              <a:solidFill>
                <a:schemeClr val="tx1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</p:txBody>
      </p:sp>
      <p:sp>
        <p:nvSpPr>
          <p:cNvPr id="48" name="Untertitel 7">
            <a:extLst>
              <a:ext uri="{FF2B5EF4-FFF2-40B4-BE49-F238E27FC236}">
                <a16:creationId xmlns:a16="http://schemas.microsoft.com/office/drawing/2014/main" id="{B1179CD1-5AB0-4824-A7CC-614420758489}"/>
              </a:ext>
            </a:extLst>
          </p:cNvPr>
          <p:cNvSpPr txBox="1">
            <a:spLocks/>
          </p:cNvSpPr>
          <p:nvPr/>
        </p:nvSpPr>
        <p:spPr>
          <a:xfrm>
            <a:off x="3539438" y="3457836"/>
            <a:ext cx="3086981" cy="29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b="1" kern="1200" baseline="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0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S elektronickým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uzatvorením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zmluvy</a:t>
            </a:r>
            <a:endParaRPr lang="cs-CZ" sz="1000" dirty="0">
              <a:solidFill>
                <a:srgbClr val="005BAA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  <a:p>
            <a:endParaRPr lang="cs-CZ" sz="1000" dirty="0">
              <a:solidFill>
                <a:schemeClr val="tx1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</p:txBody>
      </p:sp>
      <p:pic>
        <p:nvPicPr>
          <p:cNvPr id="49" name="Picture 2" descr="Online schůzka se souvislou výplní">
            <a:extLst>
              <a:ext uri="{FF2B5EF4-FFF2-40B4-BE49-F238E27FC236}">
                <a16:creationId xmlns:a16="http://schemas.microsoft.com/office/drawing/2014/main" id="{77E4178C-C13C-4094-B9EA-72C7847DE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 bwMode="auto">
          <a:xfrm>
            <a:off x="3167463" y="3446290"/>
            <a:ext cx="27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Volný tvar: obrazec 53">
            <a:extLst>
              <a:ext uri="{FF2B5EF4-FFF2-40B4-BE49-F238E27FC236}">
                <a16:creationId xmlns:a16="http://schemas.microsoft.com/office/drawing/2014/main" id="{936CB303-F612-453E-AD57-29A74FBC4B45}"/>
              </a:ext>
            </a:extLst>
          </p:cNvPr>
          <p:cNvSpPr/>
          <p:nvPr/>
        </p:nvSpPr>
        <p:spPr>
          <a:xfrm flipV="1">
            <a:off x="2318852" y="2558649"/>
            <a:ext cx="638175" cy="474211"/>
          </a:xfrm>
          <a:custGeom>
            <a:avLst/>
            <a:gdLst>
              <a:gd name="connsiteX0" fmla="*/ 0 w 638175"/>
              <a:gd name="connsiteY0" fmla="*/ 552450 h 595527"/>
              <a:gd name="connsiteX1" fmla="*/ 290512 w 638175"/>
              <a:gd name="connsiteY1" fmla="*/ 552450 h 595527"/>
              <a:gd name="connsiteX2" fmla="*/ 190500 w 638175"/>
              <a:gd name="connsiteY2" fmla="*/ 104775 h 595527"/>
              <a:gd name="connsiteX3" fmla="*/ 638175 w 638175"/>
              <a:gd name="connsiteY3" fmla="*/ 0 h 59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175" h="595527">
                <a:moveTo>
                  <a:pt x="0" y="552450"/>
                </a:moveTo>
                <a:cubicBezTo>
                  <a:pt x="129381" y="589756"/>
                  <a:pt x="258762" y="627063"/>
                  <a:pt x="290512" y="552450"/>
                </a:cubicBezTo>
                <a:cubicBezTo>
                  <a:pt x="322262" y="477837"/>
                  <a:pt x="132556" y="196850"/>
                  <a:pt x="190500" y="104775"/>
                </a:cubicBezTo>
                <a:cubicBezTo>
                  <a:pt x="248444" y="12700"/>
                  <a:pt x="443309" y="6350"/>
                  <a:pt x="638175" y="0"/>
                </a:cubicBezTo>
              </a:path>
            </a:pathLst>
          </a:custGeom>
          <a:noFill/>
          <a:ln cap="rnd">
            <a:solidFill>
              <a:srgbClr val="007432"/>
            </a:solidFill>
            <a:prstDash val="sys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olný tvar: obrazec 5">
            <a:extLst>
              <a:ext uri="{FF2B5EF4-FFF2-40B4-BE49-F238E27FC236}">
                <a16:creationId xmlns:a16="http://schemas.microsoft.com/office/drawing/2014/main" id="{37B34563-4BFE-438F-8F9A-996419F9C7CA}"/>
              </a:ext>
            </a:extLst>
          </p:cNvPr>
          <p:cNvSpPr/>
          <p:nvPr/>
        </p:nvSpPr>
        <p:spPr>
          <a:xfrm>
            <a:off x="2426758" y="2447722"/>
            <a:ext cx="495300" cy="117388"/>
          </a:xfrm>
          <a:custGeom>
            <a:avLst/>
            <a:gdLst>
              <a:gd name="connsiteX0" fmla="*/ 0 w 495300"/>
              <a:gd name="connsiteY0" fmla="*/ 117388 h 117388"/>
              <a:gd name="connsiteX1" fmla="*/ 252413 w 495300"/>
              <a:gd name="connsiteY1" fmla="*/ 7850 h 117388"/>
              <a:gd name="connsiteX2" fmla="*/ 495300 w 495300"/>
              <a:gd name="connsiteY2" fmla="*/ 17375 h 11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300" h="117388">
                <a:moveTo>
                  <a:pt x="0" y="117388"/>
                </a:moveTo>
                <a:cubicBezTo>
                  <a:pt x="84931" y="70953"/>
                  <a:pt x="169863" y="24519"/>
                  <a:pt x="252413" y="7850"/>
                </a:cubicBezTo>
                <a:cubicBezTo>
                  <a:pt x="334963" y="-8819"/>
                  <a:pt x="415131" y="4278"/>
                  <a:pt x="495300" y="17375"/>
                </a:cubicBezTo>
              </a:path>
            </a:pathLst>
          </a:custGeom>
          <a:noFill/>
          <a:ln cap="rnd">
            <a:solidFill>
              <a:srgbClr val="007432"/>
            </a:solidFill>
            <a:prstDash val="sys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: obrazec 6">
            <a:extLst>
              <a:ext uri="{FF2B5EF4-FFF2-40B4-BE49-F238E27FC236}">
                <a16:creationId xmlns:a16="http://schemas.microsoft.com/office/drawing/2014/main" id="{A97F28AD-3007-4F56-94E1-0DE0B5BE6403}"/>
              </a:ext>
            </a:extLst>
          </p:cNvPr>
          <p:cNvSpPr/>
          <p:nvPr/>
        </p:nvSpPr>
        <p:spPr>
          <a:xfrm>
            <a:off x="2402400" y="2979447"/>
            <a:ext cx="495846" cy="642614"/>
          </a:xfrm>
          <a:custGeom>
            <a:avLst/>
            <a:gdLst>
              <a:gd name="connsiteX0" fmla="*/ 110083 w 495846"/>
              <a:gd name="connsiteY0" fmla="*/ 0 h 642614"/>
              <a:gd name="connsiteX1" fmla="*/ 24358 w 495846"/>
              <a:gd name="connsiteY1" fmla="*/ 571500 h 642614"/>
              <a:gd name="connsiteX2" fmla="*/ 495846 w 495846"/>
              <a:gd name="connsiteY2" fmla="*/ 614363 h 64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846" h="642614">
                <a:moveTo>
                  <a:pt x="110083" y="0"/>
                </a:moveTo>
                <a:cubicBezTo>
                  <a:pt x="35073" y="234553"/>
                  <a:pt x="-39936" y="469106"/>
                  <a:pt x="24358" y="571500"/>
                </a:cubicBezTo>
                <a:cubicBezTo>
                  <a:pt x="88652" y="673894"/>
                  <a:pt x="292249" y="644128"/>
                  <a:pt x="495846" y="614363"/>
                </a:cubicBezTo>
              </a:path>
            </a:pathLst>
          </a:custGeom>
          <a:noFill/>
          <a:ln cap="rnd">
            <a:solidFill>
              <a:srgbClr val="007432"/>
            </a:solidFill>
            <a:prstDash val="sys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Untertitel 7">
            <a:extLst>
              <a:ext uri="{FF2B5EF4-FFF2-40B4-BE49-F238E27FC236}">
                <a16:creationId xmlns:a16="http://schemas.microsoft.com/office/drawing/2014/main" id="{000221CC-F716-4251-9BFC-BBF2E84A041E}"/>
              </a:ext>
            </a:extLst>
          </p:cNvPr>
          <p:cNvSpPr txBox="1">
            <a:spLocks/>
          </p:cNvSpPr>
          <p:nvPr/>
        </p:nvSpPr>
        <p:spPr>
          <a:xfrm>
            <a:off x="5799126" y="1852850"/>
            <a:ext cx="1222790" cy="2360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b="1" kern="1200" baseline="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+</a:t>
            </a:r>
          </a:p>
        </p:txBody>
      </p:sp>
      <p:sp>
        <p:nvSpPr>
          <p:cNvPr id="56" name="Untertitel 7">
            <a:extLst>
              <a:ext uri="{FF2B5EF4-FFF2-40B4-BE49-F238E27FC236}">
                <a16:creationId xmlns:a16="http://schemas.microsoft.com/office/drawing/2014/main" id="{F8DB149F-FCDD-4827-B79E-822AEA445FB5}"/>
              </a:ext>
            </a:extLst>
          </p:cNvPr>
          <p:cNvSpPr txBox="1">
            <a:spLocks/>
          </p:cNvSpPr>
          <p:nvPr/>
        </p:nvSpPr>
        <p:spPr>
          <a:xfrm>
            <a:off x="7129833" y="2550943"/>
            <a:ext cx="1871044" cy="10282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b="1" kern="1200" baseline="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</a:pPr>
            <a:r>
              <a:rPr lang="cs-CZ" sz="16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Automatické</a:t>
            </a:r>
            <a:r>
              <a:rPr lang="cs-CZ" sz="16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6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ocenenie</a:t>
            </a:r>
            <a:r>
              <a:rPr lang="cs-CZ" sz="16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6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zdravotného stavu</a:t>
            </a:r>
          </a:p>
        </p:txBody>
      </p:sp>
      <p:sp>
        <p:nvSpPr>
          <p:cNvPr id="8" name="Volný tvar: obrazec 7">
            <a:extLst>
              <a:ext uri="{FF2B5EF4-FFF2-40B4-BE49-F238E27FC236}">
                <a16:creationId xmlns:a16="http://schemas.microsoft.com/office/drawing/2014/main" id="{AD5C205E-3F77-4789-B0EF-A7D804C387F4}"/>
              </a:ext>
            </a:extLst>
          </p:cNvPr>
          <p:cNvSpPr/>
          <p:nvPr/>
        </p:nvSpPr>
        <p:spPr>
          <a:xfrm>
            <a:off x="6672262" y="3643313"/>
            <a:ext cx="1552575" cy="1419225"/>
          </a:xfrm>
          <a:custGeom>
            <a:avLst/>
            <a:gdLst>
              <a:gd name="connsiteX0" fmla="*/ 671512 w 918336"/>
              <a:gd name="connsiteY0" fmla="*/ 0 h 1419225"/>
              <a:gd name="connsiteX1" fmla="*/ 881062 w 918336"/>
              <a:gd name="connsiteY1" fmla="*/ 633412 h 1419225"/>
              <a:gd name="connsiteX2" fmla="*/ 0 w 918336"/>
              <a:gd name="connsiteY2" fmla="*/ 1419225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8336" h="1419225">
                <a:moveTo>
                  <a:pt x="671512" y="0"/>
                </a:moveTo>
                <a:cubicBezTo>
                  <a:pt x="832246" y="198437"/>
                  <a:pt x="992981" y="396875"/>
                  <a:pt x="881062" y="633412"/>
                </a:cubicBezTo>
                <a:cubicBezTo>
                  <a:pt x="769143" y="869949"/>
                  <a:pt x="384571" y="1144587"/>
                  <a:pt x="0" y="1419225"/>
                </a:cubicBezTo>
              </a:path>
            </a:pathLst>
          </a:custGeom>
          <a:noFill/>
          <a:ln>
            <a:solidFill>
              <a:srgbClr val="005BAA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Untertitel 7">
            <a:extLst>
              <a:ext uri="{FF2B5EF4-FFF2-40B4-BE49-F238E27FC236}">
                <a16:creationId xmlns:a16="http://schemas.microsoft.com/office/drawing/2014/main" id="{0A10401B-0FD3-43FE-BD22-7F4DE9EEB1EB}"/>
              </a:ext>
            </a:extLst>
          </p:cNvPr>
          <p:cNvSpPr txBox="1">
            <a:spLocks/>
          </p:cNvSpPr>
          <p:nvPr/>
        </p:nvSpPr>
        <p:spPr>
          <a:xfrm>
            <a:off x="3543956" y="3666163"/>
            <a:ext cx="3086981" cy="29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b="1" kern="1200" baseline="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zaslanie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cez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e-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podateľňu</a:t>
            </a:r>
            <a:endParaRPr lang="cs-CZ" sz="1000" b="0" dirty="0">
              <a:solidFill>
                <a:srgbClr val="005BAA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  <a:p>
            <a:endParaRPr lang="cs-CZ" sz="1000" dirty="0">
              <a:solidFill>
                <a:schemeClr val="tx1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</p:txBody>
      </p:sp>
      <p:sp>
        <p:nvSpPr>
          <p:cNvPr id="94" name="Vývojový diagram: zpoždění 93">
            <a:extLst>
              <a:ext uri="{FF2B5EF4-FFF2-40B4-BE49-F238E27FC236}">
                <a16:creationId xmlns:a16="http://schemas.microsoft.com/office/drawing/2014/main" id="{18366257-1DD7-448B-9253-F13F83DB0373}"/>
              </a:ext>
            </a:extLst>
          </p:cNvPr>
          <p:cNvSpPr/>
          <p:nvPr/>
        </p:nvSpPr>
        <p:spPr>
          <a:xfrm>
            <a:off x="-46892" y="1358454"/>
            <a:ext cx="763441" cy="3306088"/>
          </a:xfrm>
          <a:prstGeom prst="flowChartDelay">
            <a:avLst/>
          </a:prstGeom>
          <a:noFill/>
          <a:ln>
            <a:solidFill>
              <a:srgbClr val="005E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5" name="Ovál 94">
            <a:extLst>
              <a:ext uri="{FF2B5EF4-FFF2-40B4-BE49-F238E27FC236}">
                <a16:creationId xmlns:a16="http://schemas.microsoft.com/office/drawing/2014/main" id="{CF17FB8B-9CC0-4A83-932C-B94B91E6D3EE}"/>
              </a:ext>
            </a:extLst>
          </p:cNvPr>
          <p:cNvSpPr/>
          <p:nvPr/>
        </p:nvSpPr>
        <p:spPr>
          <a:xfrm>
            <a:off x="385264" y="135744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6" name="Obrázek 46" descr="Kompas obrys">
            <a:extLst>
              <a:ext uri="{FF2B5EF4-FFF2-40B4-BE49-F238E27FC236}">
                <a16:creationId xmlns:a16="http://schemas.microsoft.com/office/drawing/2014/main" id="{AEAC720D-543D-4985-B08B-936C5ECC08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23786" y="1393445"/>
            <a:ext cx="288000" cy="288000"/>
          </a:xfrm>
          <a:prstGeom prst="rect">
            <a:avLst/>
          </a:prstGeom>
        </p:spPr>
      </p:pic>
      <p:sp>
        <p:nvSpPr>
          <p:cNvPr id="97" name="Ovál 96">
            <a:extLst>
              <a:ext uri="{FF2B5EF4-FFF2-40B4-BE49-F238E27FC236}">
                <a16:creationId xmlns:a16="http://schemas.microsoft.com/office/drawing/2014/main" id="{B829D98C-93F8-4B0D-A768-D4C2528BB2A2}"/>
              </a:ext>
            </a:extLst>
          </p:cNvPr>
          <p:cNvSpPr/>
          <p:nvPr/>
        </p:nvSpPr>
        <p:spPr>
          <a:xfrm>
            <a:off x="400654" y="4289989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8" name="Ovál 97">
            <a:extLst>
              <a:ext uri="{FF2B5EF4-FFF2-40B4-BE49-F238E27FC236}">
                <a16:creationId xmlns:a16="http://schemas.microsoft.com/office/drawing/2014/main" id="{C16E49B9-14F2-4D85-8785-19376CBB6B80}"/>
              </a:ext>
            </a:extLst>
          </p:cNvPr>
          <p:cNvSpPr/>
          <p:nvPr/>
        </p:nvSpPr>
        <p:spPr>
          <a:xfrm>
            <a:off x="478538" y="3867136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9" name="Ovál 98">
            <a:extLst>
              <a:ext uri="{FF2B5EF4-FFF2-40B4-BE49-F238E27FC236}">
                <a16:creationId xmlns:a16="http://schemas.microsoft.com/office/drawing/2014/main" id="{E84FEBCD-9A09-4898-ABB1-2CDC04DE8103}"/>
              </a:ext>
            </a:extLst>
          </p:cNvPr>
          <p:cNvSpPr/>
          <p:nvPr/>
        </p:nvSpPr>
        <p:spPr>
          <a:xfrm>
            <a:off x="519157" y="344788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0" name="Ovál 99">
            <a:extLst>
              <a:ext uri="{FF2B5EF4-FFF2-40B4-BE49-F238E27FC236}">
                <a16:creationId xmlns:a16="http://schemas.microsoft.com/office/drawing/2014/main" id="{B1C5F5E2-3B11-4488-96C8-EED37E4FDB3A}"/>
              </a:ext>
            </a:extLst>
          </p:cNvPr>
          <p:cNvSpPr/>
          <p:nvPr/>
        </p:nvSpPr>
        <p:spPr>
          <a:xfrm>
            <a:off x="527664" y="303750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1" name="Obrázek 46" descr="Kalkulačka obrys">
            <a:extLst>
              <a:ext uri="{FF2B5EF4-FFF2-40B4-BE49-F238E27FC236}">
                <a16:creationId xmlns:a16="http://schemas.microsoft.com/office/drawing/2014/main" id="{F0E38F69-9680-48AC-84E5-6198E56123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63244" y="3078430"/>
            <a:ext cx="288000" cy="288000"/>
          </a:xfrm>
          <a:prstGeom prst="rect">
            <a:avLst/>
          </a:prstGeom>
        </p:spPr>
      </p:pic>
      <p:pic>
        <p:nvPicPr>
          <p:cNvPr id="102" name="Obrázek 46" descr="Pandemic sloučení křivky spojnicového grafu obrys">
            <a:extLst>
              <a:ext uri="{FF2B5EF4-FFF2-40B4-BE49-F238E27FC236}">
                <a16:creationId xmlns:a16="http://schemas.microsoft.com/office/drawing/2014/main" id="{188F83C9-F1AE-46C6-8B92-BB621ACCAB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63244" y="3489993"/>
            <a:ext cx="288000" cy="288000"/>
          </a:xfrm>
          <a:prstGeom prst="rect">
            <a:avLst/>
          </a:prstGeom>
        </p:spPr>
      </p:pic>
      <p:pic>
        <p:nvPicPr>
          <p:cNvPr id="103" name="Obrázek 46" descr="Srdce se šípem obrys">
            <a:extLst>
              <a:ext uri="{FF2B5EF4-FFF2-40B4-BE49-F238E27FC236}">
                <a16:creationId xmlns:a16="http://schemas.microsoft.com/office/drawing/2014/main" id="{62022F34-0B61-4594-80AA-1AF9F9C0C78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07339" y="3915548"/>
            <a:ext cx="288000" cy="288000"/>
          </a:xfrm>
          <a:prstGeom prst="rect">
            <a:avLst/>
          </a:prstGeom>
        </p:spPr>
      </p:pic>
      <p:pic>
        <p:nvPicPr>
          <p:cNvPr id="104" name="Obrázek 46" descr="Uživatelé obrys">
            <a:extLst>
              <a:ext uri="{FF2B5EF4-FFF2-40B4-BE49-F238E27FC236}">
                <a16:creationId xmlns:a16="http://schemas.microsoft.com/office/drawing/2014/main" id="{A52946AE-3E81-4B57-A0DC-D0E47F340F4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437365" y="4323546"/>
            <a:ext cx="288000" cy="288000"/>
          </a:xfrm>
          <a:prstGeom prst="rect">
            <a:avLst/>
          </a:prstGeom>
        </p:spPr>
      </p:pic>
      <p:sp>
        <p:nvSpPr>
          <p:cNvPr id="105" name="Ovál 104">
            <a:extLst>
              <a:ext uri="{FF2B5EF4-FFF2-40B4-BE49-F238E27FC236}">
                <a16:creationId xmlns:a16="http://schemas.microsoft.com/office/drawing/2014/main" id="{E872E7EE-2ACE-4398-A713-B88EE2897BF8}"/>
              </a:ext>
            </a:extLst>
          </p:cNvPr>
          <p:cNvSpPr/>
          <p:nvPr/>
        </p:nvSpPr>
        <p:spPr>
          <a:xfrm>
            <a:off x="484695" y="1788726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3" name="Obrázek 46" descr="Levá hemisféra obrys">
            <a:extLst>
              <a:ext uri="{FF2B5EF4-FFF2-40B4-BE49-F238E27FC236}">
                <a16:creationId xmlns:a16="http://schemas.microsoft.com/office/drawing/2014/main" id="{B174CAF1-0BF7-405F-91A0-0A888781F95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527664" y="1822874"/>
            <a:ext cx="288000" cy="288000"/>
          </a:xfrm>
          <a:prstGeom prst="rect">
            <a:avLst/>
          </a:prstGeom>
        </p:spPr>
      </p:pic>
      <p:sp>
        <p:nvSpPr>
          <p:cNvPr id="124" name="Ovál 123">
            <a:extLst>
              <a:ext uri="{FF2B5EF4-FFF2-40B4-BE49-F238E27FC236}">
                <a16:creationId xmlns:a16="http://schemas.microsoft.com/office/drawing/2014/main" id="{86E482A1-1C61-419A-910D-12F829F738B0}"/>
              </a:ext>
            </a:extLst>
          </p:cNvPr>
          <p:cNvSpPr/>
          <p:nvPr/>
        </p:nvSpPr>
        <p:spPr>
          <a:xfrm>
            <a:off x="520121" y="2207977"/>
            <a:ext cx="360000" cy="360000"/>
          </a:xfrm>
          <a:prstGeom prst="ellipse">
            <a:avLst/>
          </a:prstGeom>
          <a:solidFill>
            <a:srgbClr val="005BAA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5" name="Obrázek 46" descr="Jazyk vzdáleného učení obrys">
            <a:extLst>
              <a:ext uri="{FF2B5EF4-FFF2-40B4-BE49-F238E27FC236}">
                <a16:creationId xmlns:a16="http://schemas.microsoft.com/office/drawing/2014/main" id="{D5C8DCDF-4D58-4979-BD90-CABDAE674B3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563244" y="2251111"/>
            <a:ext cx="288000" cy="288000"/>
          </a:xfrm>
          <a:prstGeom prst="rect">
            <a:avLst/>
          </a:prstGeom>
        </p:spPr>
      </p:pic>
      <p:sp>
        <p:nvSpPr>
          <p:cNvPr id="126" name="Ovál 125">
            <a:extLst>
              <a:ext uri="{FF2B5EF4-FFF2-40B4-BE49-F238E27FC236}">
                <a16:creationId xmlns:a16="http://schemas.microsoft.com/office/drawing/2014/main" id="{695E2BFA-B718-494A-9EA1-A4FA5A8B1CFD}"/>
              </a:ext>
            </a:extLst>
          </p:cNvPr>
          <p:cNvSpPr/>
          <p:nvPr/>
        </p:nvSpPr>
        <p:spPr>
          <a:xfrm>
            <a:off x="536902" y="261650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7" name="Obrázek 46" descr="Žárovka a ozubené kolečko obrys">
            <a:extLst>
              <a:ext uri="{FF2B5EF4-FFF2-40B4-BE49-F238E27FC236}">
                <a16:creationId xmlns:a16="http://schemas.microsoft.com/office/drawing/2014/main" id="{273E3A43-02C2-4145-8D91-0A771EFC3D8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572549" y="2638883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02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61E15D-3294-1848-BE91-2F94885212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000" y="4790246"/>
            <a:ext cx="2057400" cy="273844"/>
          </a:xfrm>
        </p:spPr>
        <p:txBody>
          <a:bodyPr/>
          <a:lstStyle/>
          <a:p>
            <a:pPr>
              <a:defRPr/>
            </a:pPr>
            <a:fld id="{09879CD9-930F-364E-A3CB-E07785455FD0}" type="datetime1">
              <a:rPr lang="de-AT" smtClean="0">
                <a:latin typeface="Galano" panose="02010003040200000000" pitchFamily="50" charset="0"/>
              </a:rPr>
              <a:pPr>
                <a:defRPr/>
              </a:pPr>
              <a:t>16.03.2023</a:t>
            </a:fld>
            <a:endParaRPr lang="en-US" dirty="0"/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610AD20B-905C-4DF1-BDBF-2D246586E1FA}"/>
              </a:ext>
            </a:extLst>
          </p:cNvPr>
          <p:cNvSpPr txBox="1">
            <a:spLocks/>
          </p:cNvSpPr>
          <p:nvPr/>
        </p:nvSpPr>
        <p:spPr>
          <a:xfrm>
            <a:off x="3649754" y="479024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E1796C90-5DE4-4A26-87B2-E83A2ED7C39C}" type="slidenum">
              <a:rPr lang="de-AT" smtClean="0">
                <a:latin typeface="Galano" panose="02010003040200000000" pitchFamily="50" charset="0"/>
              </a:rPr>
              <a:t>16</a:t>
            </a:fld>
            <a:endParaRPr lang="en-US" dirty="0"/>
          </a:p>
        </p:txBody>
      </p:sp>
      <p:sp>
        <p:nvSpPr>
          <p:cNvPr id="18" name="Titel 6">
            <a:extLst>
              <a:ext uri="{FF2B5EF4-FFF2-40B4-BE49-F238E27FC236}">
                <a16:creationId xmlns:a16="http://schemas.microsoft.com/office/drawing/2014/main" id="{5E476ED5-4C08-4CFF-A6EC-7D98F359B22B}"/>
              </a:ext>
            </a:extLst>
          </p:cNvPr>
          <p:cNvSpPr txBox="1">
            <a:spLocks/>
          </p:cNvSpPr>
          <p:nvPr/>
        </p:nvSpPr>
        <p:spPr bwMode="auto">
          <a:xfrm>
            <a:off x="1155337" y="877675"/>
            <a:ext cx="4988835" cy="36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cs-CZ" sz="2000" dirty="0">
                <a:latin typeface="Galano SemiBold" panose="02010003040200000000" pitchFamily="50" charset="0"/>
              </a:rPr>
              <a:t>Silné stránky</a:t>
            </a:r>
            <a:endParaRPr lang="de-DE" sz="2000" dirty="0">
              <a:latin typeface="Galano SemiBold" panose="02010003040200000000" pitchFamily="50" charset="0"/>
            </a:endParaRPr>
          </a:p>
        </p:txBody>
      </p:sp>
      <p:grpSp>
        <p:nvGrpSpPr>
          <p:cNvPr id="51" name="Skupina 50">
            <a:extLst>
              <a:ext uri="{FF2B5EF4-FFF2-40B4-BE49-F238E27FC236}">
                <a16:creationId xmlns:a16="http://schemas.microsoft.com/office/drawing/2014/main" id="{38A2159A-768C-496B-8E63-FCFE9F20BCFC}"/>
              </a:ext>
            </a:extLst>
          </p:cNvPr>
          <p:cNvGrpSpPr/>
          <p:nvPr/>
        </p:nvGrpSpPr>
        <p:grpSpPr>
          <a:xfrm>
            <a:off x="7519241" y="794633"/>
            <a:ext cx="1624760" cy="433388"/>
            <a:chOff x="7519241" y="794633"/>
            <a:chExt cx="1624760" cy="433388"/>
          </a:xfrm>
        </p:grpSpPr>
        <p:sp>
          <p:nvSpPr>
            <p:cNvPr id="52" name="Obdĺžnik 14">
              <a:extLst>
                <a:ext uri="{FF2B5EF4-FFF2-40B4-BE49-F238E27FC236}">
                  <a16:creationId xmlns:a16="http://schemas.microsoft.com/office/drawing/2014/main" id="{D50861E0-F991-47CD-A9F0-2840063E79F5}"/>
                </a:ext>
              </a:extLst>
            </p:cNvPr>
            <p:cNvSpPr/>
            <p:nvPr/>
          </p:nvSpPr>
          <p:spPr>
            <a:xfrm>
              <a:off x="7519241" y="794633"/>
              <a:ext cx="1624760" cy="433388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k-SK"/>
            </a:p>
          </p:txBody>
        </p:sp>
        <p:sp>
          <p:nvSpPr>
            <p:cNvPr id="53" name="Titel 6">
              <a:extLst>
                <a:ext uri="{FF2B5EF4-FFF2-40B4-BE49-F238E27FC236}">
                  <a16:creationId xmlns:a16="http://schemas.microsoft.com/office/drawing/2014/main" id="{864C0F7B-11AC-4F40-9CB7-E2CE8CA4D40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519241" y="883150"/>
              <a:ext cx="1624759" cy="282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5BA9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5pPr>
              <a:lvl6pPr marL="3429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6pPr>
              <a:lvl7pPr marL="685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7pPr>
              <a:lvl8pPr marL="10287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8pPr>
              <a:lvl9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9pPr>
            </a:lstStyle>
            <a:p>
              <a:pPr algn="ctr"/>
              <a:r>
                <a:rPr lang="cs-CZ" sz="1200" dirty="0">
                  <a:solidFill>
                    <a:schemeClr val="bg1"/>
                  </a:solidFill>
                  <a:latin typeface="Galano SemiBold" panose="02010003040200000000" pitchFamily="50" charset="0"/>
                </a:rPr>
                <a:t>Silné stránky</a:t>
              </a:r>
              <a:endParaRPr lang="de-DE" sz="1200" dirty="0">
                <a:solidFill>
                  <a:schemeClr val="bg1"/>
                </a:solidFill>
                <a:latin typeface="Galano SemiBold" panose="02010003040200000000" pitchFamily="50" charset="0"/>
              </a:endParaRPr>
            </a:p>
          </p:txBody>
        </p:sp>
      </p:grpSp>
      <p:sp>
        <p:nvSpPr>
          <p:cNvPr id="38" name="Titel 6">
            <a:extLst>
              <a:ext uri="{FF2B5EF4-FFF2-40B4-BE49-F238E27FC236}">
                <a16:creationId xmlns:a16="http://schemas.microsoft.com/office/drawing/2014/main" id="{19986A54-B33E-4115-92C9-F1696EA35831}"/>
              </a:ext>
            </a:extLst>
          </p:cNvPr>
          <p:cNvSpPr txBox="1">
            <a:spLocks/>
          </p:cNvSpPr>
          <p:nvPr/>
        </p:nvSpPr>
        <p:spPr bwMode="auto">
          <a:xfrm>
            <a:off x="1155336" y="1426027"/>
            <a:ext cx="4121513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cs-CZ" sz="1000" dirty="0">
                <a:solidFill>
                  <a:schemeClr val="tx1"/>
                </a:solidFill>
                <a:latin typeface="Galano SemiBold" panose="02010003040200000000" pitchFamily="50" charset="0"/>
              </a:rPr>
              <a:t>Automatické </a:t>
            </a:r>
            <a:r>
              <a:rPr lang="cs-CZ" sz="1000" dirty="0" err="1">
                <a:solidFill>
                  <a:schemeClr val="tx1"/>
                </a:solidFill>
                <a:latin typeface="Galano SemiBold" panose="02010003040200000000" pitchFamily="50" charset="0"/>
              </a:rPr>
              <a:t>ocenenie</a:t>
            </a:r>
            <a:r>
              <a:rPr lang="cs-CZ" sz="1000" dirty="0">
                <a:solidFill>
                  <a:schemeClr val="tx1"/>
                </a:solidFill>
                <a:latin typeface="Galano SemiBold" panose="02010003040200000000" pitchFamily="50" charset="0"/>
              </a:rPr>
              <a:t> zdravotného stavu</a:t>
            </a:r>
          </a:p>
        </p:txBody>
      </p:sp>
      <p:sp>
        <p:nvSpPr>
          <p:cNvPr id="65" name="Untertitel 7">
            <a:extLst>
              <a:ext uri="{FF2B5EF4-FFF2-40B4-BE49-F238E27FC236}">
                <a16:creationId xmlns:a16="http://schemas.microsoft.com/office/drawing/2014/main" id="{238BD988-A081-48D4-8C6A-A3A1DC636371}"/>
              </a:ext>
            </a:extLst>
          </p:cNvPr>
          <p:cNvSpPr txBox="1">
            <a:spLocks/>
          </p:cNvSpPr>
          <p:nvPr/>
        </p:nvSpPr>
        <p:spPr>
          <a:xfrm>
            <a:off x="6185991" y="1584196"/>
            <a:ext cx="2524125" cy="699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b="1" kern="1200" baseline="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 err="1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Najvyšší</a:t>
            </a:r>
            <a:r>
              <a:rPr lang="cs-CZ" sz="160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počet </a:t>
            </a:r>
            <a:r>
              <a:rPr lang="cs-CZ" sz="1600" dirty="0" err="1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otázok</a:t>
            </a:r>
            <a:r>
              <a:rPr lang="cs-CZ" sz="160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pre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automatické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ocenenie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zdravotného stavu na trhu</a:t>
            </a:r>
            <a:endParaRPr lang="cs-CZ" sz="1000" b="0" dirty="0">
              <a:solidFill>
                <a:srgbClr val="005BAA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  <a:p>
            <a:endParaRPr lang="cs-CZ" sz="1000" b="0" dirty="0">
              <a:solidFill>
                <a:schemeClr val="tx1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</p:txBody>
      </p:sp>
      <p:sp>
        <p:nvSpPr>
          <p:cNvPr id="50" name="Untertitel 7">
            <a:extLst>
              <a:ext uri="{FF2B5EF4-FFF2-40B4-BE49-F238E27FC236}">
                <a16:creationId xmlns:a16="http://schemas.microsoft.com/office/drawing/2014/main" id="{C585F7D2-A2A2-4CC7-9F8F-4771E28E41FD}"/>
              </a:ext>
            </a:extLst>
          </p:cNvPr>
          <p:cNvSpPr txBox="1">
            <a:spLocks/>
          </p:cNvSpPr>
          <p:nvPr/>
        </p:nvSpPr>
        <p:spPr>
          <a:xfrm>
            <a:off x="1107704" y="2002698"/>
            <a:ext cx="5345484" cy="2360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b="1" kern="1200" baseline="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0" spc="-60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800+</a:t>
            </a:r>
          </a:p>
        </p:txBody>
      </p:sp>
      <p:sp>
        <p:nvSpPr>
          <p:cNvPr id="57" name="Untertitel 7">
            <a:extLst>
              <a:ext uri="{FF2B5EF4-FFF2-40B4-BE49-F238E27FC236}">
                <a16:creationId xmlns:a16="http://schemas.microsoft.com/office/drawing/2014/main" id="{508FA6E2-23E6-45FA-AEE5-75719933B843}"/>
              </a:ext>
            </a:extLst>
          </p:cNvPr>
          <p:cNvSpPr txBox="1">
            <a:spLocks/>
          </p:cNvSpPr>
          <p:nvPr/>
        </p:nvSpPr>
        <p:spPr>
          <a:xfrm>
            <a:off x="6196932" y="3242139"/>
            <a:ext cx="2524125" cy="991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b="1" kern="1200" baseline="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78 %</a:t>
            </a:r>
            <a:endParaRPr lang="cs-CZ" sz="2400" b="0" dirty="0">
              <a:solidFill>
                <a:srgbClr val="005BAA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  <a:p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uzatvorených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zmlúv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je automaticky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vyhodnotených</a:t>
            </a:r>
            <a:endParaRPr lang="cs-CZ" sz="1000" b="0" dirty="0">
              <a:solidFill>
                <a:schemeClr val="tx1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</p:txBody>
      </p:sp>
      <p:sp>
        <p:nvSpPr>
          <p:cNvPr id="58" name="Untertitel 7">
            <a:extLst>
              <a:ext uri="{FF2B5EF4-FFF2-40B4-BE49-F238E27FC236}">
                <a16:creationId xmlns:a16="http://schemas.microsoft.com/office/drawing/2014/main" id="{C7705066-30F6-40E7-9F1D-9D70BB1371BC}"/>
              </a:ext>
            </a:extLst>
          </p:cNvPr>
          <p:cNvSpPr txBox="1">
            <a:spLocks/>
          </p:cNvSpPr>
          <p:nvPr/>
        </p:nvSpPr>
        <p:spPr>
          <a:xfrm>
            <a:off x="6185991" y="4078340"/>
            <a:ext cx="2524125" cy="748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b="1" kern="1200" baseline="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 err="1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Ďalšie</a:t>
            </a:r>
            <a:r>
              <a:rPr lang="cs-CZ" sz="160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výhody</a:t>
            </a:r>
          </a:p>
          <a:p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Rýchlosť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uzatvorenia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/ Výplata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provízie</a:t>
            </a:r>
            <a:endParaRPr lang="cs-CZ" sz="1000" b="0" dirty="0">
              <a:solidFill>
                <a:schemeClr val="tx1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</p:txBody>
      </p:sp>
      <p:sp>
        <p:nvSpPr>
          <p:cNvPr id="59" name="Vývojový diagram: zpoždění 58">
            <a:extLst>
              <a:ext uri="{FF2B5EF4-FFF2-40B4-BE49-F238E27FC236}">
                <a16:creationId xmlns:a16="http://schemas.microsoft.com/office/drawing/2014/main" id="{2C54A330-199C-43FD-8252-36F6678EE132}"/>
              </a:ext>
            </a:extLst>
          </p:cNvPr>
          <p:cNvSpPr/>
          <p:nvPr/>
        </p:nvSpPr>
        <p:spPr>
          <a:xfrm>
            <a:off x="-46892" y="1358454"/>
            <a:ext cx="763441" cy="3306088"/>
          </a:xfrm>
          <a:prstGeom prst="flowChartDelay">
            <a:avLst/>
          </a:prstGeom>
          <a:noFill/>
          <a:ln>
            <a:solidFill>
              <a:srgbClr val="005E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Ovál 59">
            <a:extLst>
              <a:ext uri="{FF2B5EF4-FFF2-40B4-BE49-F238E27FC236}">
                <a16:creationId xmlns:a16="http://schemas.microsoft.com/office/drawing/2014/main" id="{FED755A9-5FCF-4FAD-99D4-0047AB04864F}"/>
              </a:ext>
            </a:extLst>
          </p:cNvPr>
          <p:cNvSpPr/>
          <p:nvPr/>
        </p:nvSpPr>
        <p:spPr>
          <a:xfrm>
            <a:off x="385264" y="135744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" name="Obrázek 46" descr="Kompas obrys">
            <a:extLst>
              <a:ext uri="{FF2B5EF4-FFF2-40B4-BE49-F238E27FC236}">
                <a16:creationId xmlns:a16="http://schemas.microsoft.com/office/drawing/2014/main" id="{1DEA452F-1EDE-43FD-AF54-D06E7B6FB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3786" y="1393445"/>
            <a:ext cx="288000" cy="288000"/>
          </a:xfrm>
          <a:prstGeom prst="rect">
            <a:avLst/>
          </a:prstGeom>
        </p:spPr>
      </p:pic>
      <p:sp>
        <p:nvSpPr>
          <p:cNvPr id="63" name="Ovál 62">
            <a:extLst>
              <a:ext uri="{FF2B5EF4-FFF2-40B4-BE49-F238E27FC236}">
                <a16:creationId xmlns:a16="http://schemas.microsoft.com/office/drawing/2014/main" id="{F170EAE4-2DF5-4221-A5D3-1C2CAB376551}"/>
              </a:ext>
            </a:extLst>
          </p:cNvPr>
          <p:cNvSpPr/>
          <p:nvPr/>
        </p:nvSpPr>
        <p:spPr>
          <a:xfrm>
            <a:off x="400654" y="4289989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Ovál 63">
            <a:extLst>
              <a:ext uri="{FF2B5EF4-FFF2-40B4-BE49-F238E27FC236}">
                <a16:creationId xmlns:a16="http://schemas.microsoft.com/office/drawing/2014/main" id="{7E9AB291-C06D-4B42-BE6E-BD74B768B7AE}"/>
              </a:ext>
            </a:extLst>
          </p:cNvPr>
          <p:cNvSpPr/>
          <p:nvPr/>
        </p:nvSpPr>
        <p:spPr>
          <a:xfrm>
            <a:off x="478538" y="3867136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Ovál 65">
            <a:extLst>
              <a:ext uri="{FF2B5EF4-FFF2-40B4-BE49-F238E27FC236}">
                <a16:creationId xmlns:a16="http://schemas.microsoft.com/office/drawing/2014/main" id="{145895CF-6A1B-4A56-AE5A-659E9CD372B3}"/>
              </a:ext>
            </a:extLst>
          </p:cNvPr>
          <p:cNvSpPr/>
          <p:nvPr/>
        </p:nvSpPr>
        <p:spPr>
          <a:xfrm>
            <a:off x="519157" y="344788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Ovál 66">
            <a:extLst>
              <a:ext uri="{FF2B5EF4-FFF2-40B4-BE49-F238E27FC236}">
                <a16:creationId xmlns:a16="http://schemas.microsoft.com/office/drawing/2014/main" id="{B7451CB0-0B95-425E-8981-FDE543482A7C}"/>
              </a:ext>
            </a:extLst>
          </p:cNvPr>
          <p:cNvSpPr/>
          <p:nvPr/>
        </p:nvSpPr>
        <p:spPr>
          <a:xfrm>
            <a:off x="527664" y="303750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8" name="Obrázek 46" descr="Kalkulačka obrys">
            <a:extLst>
              <a:ext uri="{FF2B5EF4-FFF2-40B4-BE49-F238E27FC236}">
                <a16:creationId xmlns:a16="http://schemas.microsoft.com/office/drawing/2014/main" id="{8BAD4839-C702-48F8-BE5D-6C8FB1C304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63244" y="3078430"/>
            <a:ext cx="288000" cy="288000"/>
          </a:xfrm>
          <a:prstGeom prst="rect">
            <a:avLst/>
          </a:prstGeom>
        </p:spPr>
      </p:pic>
      <p:pic>
        <p:nvPicPr>
          <p:cNvPr id="69" name="Obrázek 46" descr="Pandemic sloučení křivky spojnicového grafu obrys">
            <a:extLst>
              <a:ext uri="{FF2B5EF4-FFF2-40B4-BE49-F238E27FC236}">
                <a16:creationId xmlns:a16="http://schemas.microsoft.com/office/drawing/2014/main" id="{81F52FEC-C3B7-4642-BE02-0DDC769ACE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63244" y="3489993"/>
            <a:ext cx="288000" cy="288000"/>
          </a:xfrm>
          <a:prstGeom prst="rect">
            <a:avLst/>
          </a:prstGeom>
        </p:spPr>
      </p:pic>
      <p:pic>
        <p:nvPicPr>
          <p:cNvPr id="70" name="Obrázek 46" descr="Srdce se šípem obrys">
            <a:extLst>
              <a:ext uri="{FF2B5EF4-FFF2-40B4-BE49-F238E27FC236}">
                <a16:creationId xmlns:a16="http://schemas.microsoft.com/office/drawing/2014/main" id="{A6C329A9-677D-4F99-A3AD-3C1CE3FB61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07339" y="3915548"/>
            <a:ext cx="288000" cy="288000"/>
          </a:xfrm>
          <a:prstGeom prst="rect">
            <a:avLst/>
          </a:prstGeom>
        </p:spPr>
      </p:pic>
      <p:pic>
        <p:nvPicPr>
          <p:cNvPr id="71" name="Obrázek 46" descr="Uživatelé obrys">
            <a:extLst>
              <a:ext uri="{FF2B5EF4-FFF2-40B4-BE49-F238E27FC236}">
                <a16:creationId xmlns:a16="http://schemas.microsoft.com/office/drawing/2014/main" id="{3403C910-6CC4-4271-8AC3-87E2A1012A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37365" y="4323546"/>
            <a:ext cx="288000" cy="288000"/>
          </a:xfrm>
          <a:prstGeom prst="rect">
            <a:avLst/>
          </a:prstGeom>
        </p:spPr>
      </p:pic>
      <p:sp>
        <p:nvSpPr>
          <p:cNvPr id="72" name="Ovál 71">
            <a:extLst>
              <a:ext uri="{FF2B5EF4-FFF2-40B4-BE49-F238E27FC236}">
                <a16:creationId xmlns:a16="http://schemas.microsoft.com/office/drawing/2014/main" id="{CF393AD2-5A65-4663-BD35-019A72061447}"/>
              </a:ext>
            </a:extLst>
          </p:cNvPr>
          <p:cNvSpPr/>
          <p:nvPr/>
        </p:nvSpPr>
        <p:spPr>
          <a:xfrm>
            <a:off x="484695" y="1788726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3" name="Obrázek 46" descr="Levá hemisféra obrys">
            <a:extLst>
              <a:ext uri="{FF2B5EF4-FFF2-40B4-BE49-F238E27FC236}">
                <a16:creationId xmlns:a16="http://schemas.microsoft.com/office/drawing/2014/main" id="{9088D576-09B5-4032-A3AD-D3661C84187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27664" y="1822874"/>
            <a:ext cx="288000" cy="288000"/>
          </a:xfrm>
          <a:prstGeom prst="rect">
            <a:avLst/>
          </a:prstGeom>
        </p:spPr>
      </p:pic>
      <p:sp>
        <p:nvSpPr>
          <p:cNvPr id="75" name="Ovál 74">
            <a:extLst>
              <a:ext uri="{FF2B5EF4-FFF2-40B4-BE49-F238E27FC236}">
                <a16:creationId xmlns:a16="http://schemas.microsoft.com/office/drawing/2014/main" id="{52870626-6FBE-4899-AA91-30298DC3D43C}"/>
              </a:ext>
            </a:extLst>
          </p:cNvPr>
          <p:cNvSpPr/>
          <p:nvPr/>
        </p:nvSpPr>
        <p:spPr>
          <a:xfrm>
            <a:off x="520121" y="2207977"/>
            <a:ext cx="360000" cy="360000"/>
          </a:xfrm>
          <a:prstGeom prst="ellipse">
            <a:avLst/>
          </a:prstGeom>
          <a:solidFill>
            <a:srgbClr val="005BAA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8" name="Obrázek 46" descr="Jazyk vzdáleného učení obrys">
            <a:extLst>
              <a:ext uri="{FF2B5EF4-FFF2-40B4-BE49-F238E27FC236}">
                <a16:creationId xmlns:a16="http://schemas.microsoft.com/office/drawing/2014/main" id="{89CF349F-93F3-4A64-8F71-51ACA1CC59E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63244" y="2251111"/>
            <a:ext cx="288000" cy="288000"/>
          </a:xfrm>
          <a:prstGeom prst="rect">
            <a:avLst/>
          </a:prstGeom>
        </p:spPr>
      </p:pic>
      <p:sp>
        <p:nvSpPr>
          <p:cNvPr id="80" name="Ovál 79">
            <a:extLst>
              <a:ext uri="{FF2B5EF4-FFF2-40B4-BE49-F238E27FC236}">
                <a16:creationId xmlns:a16="http://schemas.microsoft.com/office/drawing/2014/main" id="{F5B583CF-2826-4B32-BAE1-A0A66002D6ED}"/>
              </a:ext>
            </a:extLst>
          </p:cNvPr>
          <p:cNvSpPr/>
          <p:nvPr/>
        </p:nvSpPr>
        <p:spPr>
          <a:xfrm>
            <a:off x="536902" y="261650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1" name="Obrázek 46" descr="Žárovka a ozubené kolečko obrys">
            <a:extLst>
              <a:ext uri="{FF2B5EF4-FFF2-40B4-BE49-F238E27FC236}">
                <a16:creationId xmlns:a16="http://schemas.microsoft.com/office/drawing/2014/main" id="{4E858571-E674-4256-A0F2-7A63D2B0B5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572549" y="2638883"/>
            <a:ext cx="288000" cy="288000"/>
          </a:xfrm>
          <a:prstGeom prst="rect">
            <a:avLst/>
          </a:prstGeom>
        </p:spPr>
      </p:pic>
      <p:sp>
        <p:nvSpPr>
          <p:cNvPr id="30" name="Ovál 29">
            <a:extLst>
              <a:ext uri="{FF2B5EF4-FFF2-40B4-BE49-F238E27FC236}">
                <a16:creationId xmlns:a16="http://schemas.microsoft.com/office/drawing/2014/main" id="{2CB6906F-2FCC-46CA-8045-14F10AFA6CCF}"/>
              </a:ext>
            </a:extLst>
          </p:cNvPr>
          <p:cNvSpPr/>
          <p:nvPr/>
        </p:nvSpPr>
        <p:spPr>
          <a:xfrm>
            <a:off x="6242723" y="2288142"/>
            <a:ext cx="450000" cy="450000"/>
          </a:xfrm>
          <a:prstGeom prst="ellipse">
            <a:avLst/>
          </a:prstGeom>
          <a:solidFill>
            <a:srgbClr val="005BAA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endParaRPr lang="cs-CZ" sz="500" b="1" dirty="0">
              <a:solidFill>
                <a:schemeClr val="bg1"/>
              </a:solidFill>
              <a:latin typeface="Galano" panose="02010003040200000000" pitchFamily="50" charset="0"/>
            </a:endParaRPr>
          </a:p>
        </p:txBody>
      </p:sp>
      <p:pic>
        <p:nvPicPr>
          <p:cNvPr id="31" name="Picture 2" descr="Stetoskop se souvislou výplní">
            <a:extLst>
              <a:ext uri="{FF2B5EF4-FFF2-40B4-BE49-F238E27FC236}">
                <a16:creationId xmlns:a16="http://schemas.microsoft.com/office/drawing/2014/main" id="{AEA5C6F4-2A26-4278-83F1-31D1EF2A2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 bwMode="auto">
          <a:xfrm>
            <a:off x="6326294" y="2372322"/>
            <a:ext cx="27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Untertitel 7">
            <a:extLst>
              <a:ext uri="{FF2B5EF4-FFF2-40B4-BE49-F238E27FC236}">
                <a16:creationId xmlns:a16="http://schemas.microsoft.com/office/drawing/2014/main" id="{7B8E8958-5822-4930-83FB-7F96CA183FB0}"/>
              </a:ext>
            </a:extLst>
          </p:cNvPr>
          <p:cNvSpPr txBox="1">
            <a:spLocks/>
          </p:cNvSpPr>
          <p:nvPr/>
        </p:nvSpPr>
        <p:spPr>
          <a:xfrm>
            <a:off x="6185991" y="2806163"/>
            <a:ext cx="2690812" cy="433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b="1" kern="1200" baseline="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Zdravotný stav,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nefajčiar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,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zamestnanie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,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športy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,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finančná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situácia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, …</a:t>
            </a:r>
          </a:p>
          <a:p>
            <a:endParaRPr lang="cs-CZ" sz="1000" b="0" dirty="0">
              <a:solidFill>
                <a:schemeClr val="tx1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</p:txBody>
      </p:sp>
      <p:sp>
        <p:nvSpPr>
          <p:cNvPr id="33" name="Ovál 32">
            <a:extLst>
              <a:ext uri="{FF2B5EF4-FFF2-40B4-BE49-F238E27FC236}">
                <a16:creationId xmlns:a16="http://schemas.microsoft.com/office/drawing/2014/main" id="{CDB273E2-29CC-493A-93D0-6D209A56CCA7}"/>
              </a:ext>
            </a:extLst>
          </p:cNvPr>
          <p:cNvSpPr/>
          <p:nvPr/>
        </p:nvSpPr>
        <p:spPr>
          <a:xfrm>
            <a:off x="6738407" y="2288142"/>
            <a:ext cx="450000" cy="450000"/>
          </a:xfrm>
          <a:prstGeom prst="ellipse">
            <a:avLst/>
          </a:prstGeom>
          <a:solidFill>
            <a:srgbClr val="005BAA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endParaRPr lang="cs-CZ" sz="500" b="1" dirty="0">
              <a:solidFill>
                <a:schemeClr val="bg1"/>
              </a:solidFill>
              <a:latin typeface="Galano" panose="02010003040200000000" pitchFamily="50" charset="0"/>
            </a:endParaRPr>
          </a:p>
        </p:txBody>
      </p:sp>
      <p:pic>
        <p:nvPicPr>
          <p:cNvPr id="34" name="Picture 2" descr="Kouřím se souvislou výplní">
            <a:extLst>
              <a:ext uri="{FF2B5EF4-FFF2-40B4-BE49-F238E27FC236}">
                <a16:creationId xmlns:a16="http://schemas.microsoft.com/office/drawing/2014/main" id="{5D72D1D8-17A0-44D3-8763-3669934B1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 bwMode="auto">
          <a:xfrm>
            <a:off x="6821978" y="2372322"/>
            <a:ext cx="27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Ovál 34">
            <a:extLst>
              <a:ext uri="{FF2B5EF4-FFF2-40B4-BE49-F238E27FC236}">
                <a16:creationId xmlns:a16="http://schemas.microsoft.com/office/drawing/2014/main" id="{4B9E7902-3AAB-4122-84D7-885265938637}"/>
              </a:ext>
            </a:extLst>
          </p:cNvPr>
          <p:cNvSpPr/>
          <p:nvPr/>
        </p:nvSpPr>
        <p:spPr>
          <a:xfrm>
            <a:off x="7234091" y="2288142"/>
            <a:ext cx="450000" cy="450000"/>
          </a:xfrm>
          <a:prstGeom prst="ellipse">
            <a:avLst/>
          </a:prstGeom>
          <a:solidFill>
            <a:srgbClr val="005BAA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endParaRPr lang="cs-CZ" sz="500" b="1" dirty="0">
              <a:solidFill>
                <a:schemeClr val="bg1"/>
              </a:solidFill>
              <a:latin typeface="Galano" panose="02010003040200000000" pitchFamily="50" charset="0"/>
            </a:endParaRPr>
          </a:p>
        </p:txBody>
      </p:sp>
      <p:pic>
        <p:nvPicPr>
          <p:cNvPr id="36" name="Picture 2" descr="Mince se souvislou výplní">
            <a:extLst>
              <a:ext uri="{FF2B5EF4-FFF2-40B4-BE49-F238E27FC236}">
                <a16:creationId xmlns:a16="http://schemas.microsoft.com/office/drawing/2014/main" id="{7E91802F-2BC0-42B0-9C9F-BDC7150FE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 bwMode="auto">
          <a:xfrm>
            <a:off x="7317662" y="2372322"/>
            <a:ext cx="27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vál 36">
            <a:extLst>
              <a:ext uri="{FF2B5EF4-FFF2-40B4-BE49-F238E27FC236}">
                <a16:creationId xmlns:a16="http://schemas.microsoft.com/office/drawing/2014/main" id="{A6D47F51-61A0-46E4-9B15-8461C313268F}"/>
              </a:ext>
            </a:extLst>
          </p:cNvPr>
          <p:cNvSpPr/>
          <p:nvPr/>
        </p:nvSpPr>
        <p:spPr>
          <a:xfrm>
            <a:off x="7767662" y="2288142"/>
            <a:ext cx="450000" cy="450000"/>
          </a:xfrm>
          <a:prstGeom prst="ellipse">
            <a:avLst/>
          </a:prstGeom>
          <a:solidFill>
            <a:srgbClr val="005BAA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endParaRPr lang="cs-CZ" sz="500" b="1" dirty="0">
              <a:solidFill>
                <a:schemeClr val="bg1"/>
              </a:solidFill>
              <a:latin typeface="Galano" panose="02010003040200000000" pitchFamily="50" charset="0"/>
            </a:endParaRPr>
          </a:p>
        </p:txBody>
      </p:sp>
      <p:pic>
        <p:nvPicPr>
          <p:cNvPr id="39" name="Picture 2" descr="Čekací muž se souvislou výplní">
            <a:extLst>
              <a:ext uri="{FF2B5EF4-FFF2-40B4-BE49-F238E27FC236}">
                <a16:creationId xmlns:a16="http://schemas.microsoft.com/office/drawing/2014/main" id="{D686384B-24AA-40AC-9971-D99E79ECF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 bwMode="auto">
          <a:xfrm>
            <a:off x="7851233" y="2372322"/>
            <a:ext cx="27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Ovál 39">
            <a:extLst>
              <a:ext uri="{FF2B5EF4-FFF2-40B4-BE49-F238E27FC236}">
                <a16:creationId xmlns:a16="http://schemas.microsoft.com/office/drawing/2014/main" id="{4DEE223E-99E6-4DA7-A6E5-EA20EA653C9A}"/>
              </a:ext>
            </a:extLst>
          </p:cNvPr>
          <p:cNvSpPr/>
          <p:nvPr/>
        </p:nvSpPr>
        <p:spPr>
          <a:xfrm>
            <a:off x="8301233" y="2290403"/>
            <a:ext cx="450000" cy="450000"/>
          </a:xfrm>
          <a:prstGeom prst="ellipse">
            <a:avLst/>
          </a:prstGeom>
          <a:solidFill>
            <a:srgbClr val="005BAA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endParaRPr lang="cs-CZ" sz="500" b="1" dirty="0">
              <a:solidFill>
                <a:schemeClr val="bg1"/>
              </a:solidFill>
              <a:latin typeface="Galano" panose="02010003040200000000" pitchFamily="50" charset="0"/>
            </a:endParaRPr>
          </a:p>
        </p:txBody>
      </p:sp>
      <p:pic>
        <p:nvPicPr>
          <p:cNvPr id="41" name="Picture 2" descr="Překážka se souvislou výplní">
            <a:extLst>
              <a:ext uri="{FF2B5EF4-FFF2-40B4-BE49-F238E27FC236}">
                <a16:creationId xmlns:a16="http://schemas.microsoft.com/office/drawing/2014/main" id="{5B7A73F3-BE09-453B-88AD-2ADE81501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 bwMode="auto">
          <a:xfrm>
            <a:off x="8384804" y="2374583"/>
            <a:ext cx="27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Volný tvar: obrazec 7">
            <a:extLst>
              <a:ext uri="{FF2B5EF4-FFF2-40B4-BE49-F238E27FC236}">
                <a16:creationId xmlns:a16="http://schemas.microsoft.com/office/drawing/2014/main" id="{E67D62B0-E81A-42C6-BC91-2BD4FDE5A408}"/>
              </a:ext>
            </a:extLst>
          </p:cNvPr>
          <p:cNvSpPr/>
          <p:nvPr/>
        </p:nvSpPr>
        <p:spPr>
          <a:xfrm>
            <a:off x="4191000" y="1610992"/>
            <a:ext cx="1978231" cy="758135"/>
          </a:xfrm>
          <a:custGeom>
            <a:avLst/>
            <a:gdLst>
              <a:gd name="connsiteX0" fmla="*/ 388997 w 1713096"/>
              <a:gd name="connsiteY0" fmla="*/ 758135 h 758135"/>
              <a:gd name="connsiteX1" fmla="*/ 858073 w 1713096"/>
              <a:gd name="connsiteY1" fmla="*/ 520629 h 758135"/>
              <a:gd name="connsiteX2" fmla="*/ 14925 w 1713096"/>
              <a:gd name="connsiteY2" fmla="*/ 27803 h 758135"/>
              <a:gd name="connsiteX3" fmla="*/ 1713096 w 1713096"/>
              <a:gd name="connsiteY3" fmla="*/ 104992 h 75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96" h="758135">
                <a:moveTo>
                  <a:pt x="388997" y="758135"/>
                </a:moveTo>
                <a:cubicBezTo>
                  <a:pt x="654707" y="700243"/>
                  <a:pt x="920418" y="642351"/>
                  <a:pt x="858073" y="520629"/>
                </a:cubicBezTo>
                <a:cubicBezTo>
                  <a:pt x="795728" y="398907"/>
                  <a:pt x="-127579" y="97076"/>
                  <a:pt x="14925" y="27803"/>
                </a:cubicBezTo>
                <a:cubicBezTo>
                  <a:pt x="157429" y="-41470"/>
                  <a:pt x="935262" y="31761"/>
                  <a:pt x="1713096" y="104992"/>
                </a:cubicBezTo>
              </a:path>
            </a:pathLst>
          </a:custGeom>
          <a:noFill/>
          <a:ln w="12700"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1876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61E15D-3294-1848-BE91-2F94885212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000" y="4790246"/>
            <a:ext cx="2057400" cy="273844"/>
          </a:xfrm>
        </p:spPr>
        <p:txBody>
          <a:bodyPr/>
          <a:lstStyle/>
          <a:p>
            <a:pPr>
              <a:defRPr/>
            </a:pPr>
            <a:fld id="{09879CD9-930F-364E-A3CB-E07785455FD0}" type="datetime1">
              <a:rPr lang="de-AT" smtClean="0">
                <a:latin typeface="Galano" panose="02010003040200000000" pitchFamily="50" charset="0"/>
              </a:rPr>
              <a:pPr>
                <a:defRPr/>
              </a:pPr>
              <a:t>16.03.2023</a:t>
            </a:fld>
            <a:endParaRPr lang="en-US" dirty="0"/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610AD20B-905C-4DF1-BDBF-2D246586E1FA}"/>
              </a:ext>
            </a:extLst>
          </p:cNvPr>
          <p:cNvSpPr txBox="1">
            <a:spLocks/>
          </p:cNvSpPr>
          <p:nvPr/>
        </p:nvSpPr>
        <p:spPr>
          <a:xfrm>
            <a:off x="3649754" y="479024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E1796C90-5DE4-4A26-87B2-E83A2ED7C39C}" type="slidenum">
              <a:rPr lang="de-AT" smtClean="0">
                <a:latin typeface="Galano" panose="02010003040200000000" pitchFamily="50" charset="0"/>
              </a:rPr>
              <a:t>17</a:t>
            </a:fld>
            <a:endParaRPr lang="en-US" dirty="0"/>
          </a:p>
        </p:txBody>
      </p:sp>
      <p:sp>
        <p:nvSpPr>
          <p:cNvPr id="18" name="Titel 6">
            <a:extLst>
              <a:ext uri="{FF2B5EF4-FFF2-40B4-BE49-F238E27FC236}">
                <a16:creationId xmlns:a16="http://schemas.microsoft.com/office/drawing/2014/main" id="{5E476ED5-4C08-4CFF-A6EC-7D98F359B22B}"/>
              </a:ext>
            </a:extLst>
          </p:cNvPr>
          <p:cNvSpPr txBox="1">
            <a:spLocks/>
          </p:cNvSpPr>
          <p:nvPr/>
        </p:nvSpPr>
        <p:spPr bwMode="auto">
          <a:xfrm>
            <a:off x="1155337" y="877675"/>
            <a:ext cx="4988835" cy="36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cs-CZ" sz="2000" dirty="0">
                <a:latin typeface="Galano SemiBold" panose="02010003040200000000" pitchFamily="50" charset="0"/>
              </a:rPr>
              <a:t>Silné stránky</a:t>
            </a:r>
            <a:endParaRPr lang="de-DE" sz="2000" dirty="0">
              <a:latin typeface="Galano SemiBold" panose="02010003040200000000" pitchFamily="50" charset="0"/>
            </a:endParaRPr>
          </a:p>
        </p:txBody>
      </p:sp>
      <p:grpSp>
        <p:nvGrpSpPr>
          <p:cNvPr id="51" name="Skupina 50">
            <a:extLst>
              <a:ext uri="{FF2B5EF4-FFF2-40B4-BE49-F238E27FC236}">
                <a16:creationId xmlns:a16="http://schemas.microsoft.com/office/drawing/2014/main" id="{38A2159A-768C-496B-8E63-FCFE9F20BCFC}"/>
              </a:ext>
            </a:extLst>
          </p:cNvPr>
          <p:cNvGrpSpPr/>
          <p:nvPr/>
        </p:nvGrpSpPr>
        <p:grpSpPr>
          <a:xfrm>
            <a:off x="7519241" y="794633"/>
            <a:ext cx="1624760" cy="433388"/>
            <a:chOff x="7519241" y="794633"/>
            <a:chExt cx="1624760" cy="433388"/>
          </a:xfrm>
        </p:grpSpPr>
        <p:sp>
          <p:nvSpPr>
            <p:cNvPr id="52" name="Obdĺžnik 14">
              <a:extLst>
                <a:ext uri="{FF2B5EF4-FFF2-40B4-BE49-F238E27FC236}">
                  <a16:creationId xmlns:a16="http://schemas.microsoft.com/office/drawing/2014/main" id="{D50861E0-F991-47CD-A9F0-2840063E79F5}"/>
                </a:ext>
              </a:extLst>
            </p:cNvPr>
            <p:cNvSpPr/>
            <p:nvPr/>
          </p:nvSpPr>
          <p:spPr>
            <a:xfrm>
              <a:off x="7519241" y="794633"/>
              <a:ext cx="1624760" cy="433388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k-SK"/>
            </a:p>
          </p:txBody>
        </p:sp>
        <p:sp>
          <p:nvSpPr>
            <p:cNvPr id="53" name="Titel 6">
              <a:extLst>
                <a:ext uri="{FF2B5EF4-FFF2-40B4-BE49-F238E27FC236}">
                  <a16:creationId xmlns:a16="http://schemas.microsoft.com/office/drawing/2014/main" id="{864C0F7B-11AC-4F40-9CB7-E2CE8CA4D40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519241" y="883150"/>
              <a:ext cx="1624759" cy="282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5BA9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5pPr>
              <a:lvl6pPr marL="3429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6pPr>
              <a:lvl7pPr marL="685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7pPr>
              <a:lvl8pPr marL="10287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8pPr>
              <a:lvl9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9pPr>
            </a:lstStyle>
            <a:p>
              <a:pPr algn="ctr"/>
              <a:r>
                <a:rPr lang="cs-CZ" sz="1200" dirty="0">
                  <a:solidFill>
                    <a:schemeClr val="bg1"/>
                  </a:solidFill>
                  <a:latin typeface="Galano SemiBold" panose="02010003040200000000" pitchFamily="50" charset="0"/>
                </a:rPr>
                <a:t>Silné stránky</a:t>
              </a:r>
              <a:endParaRPr lang="de-DE" sz="1200" dirty="0">
                <a:solidFill>
                  <a:schemeClr val="bg1"/>
                </a:solidFill>
                <a:latin typeface="Galano SemiBold" panose="02010003040200000000" pitchFamily="50" charset="0"/>
              </a:endParaRPr>
            </a:p>
          </p:txBody>
        </p:sp>
      </p:grpSp>
      <p:sp>
        <p:nvSpPr>
          <p:cNvPr id="38" name="Titel 6">
            <a:extLst>
              <a:ext uri="{FF2B5EF4-FFF2-40B4-BE49-F238E27FC236}">
                <a16:creationId xmlns:a16="http://schemas.microsoft.com/office/drawing/2014/main" id="{19986A54-B33E-4115-92C9-F1696EA35831}"/>
              </a:ext>
            </a:extLst>
          </p:cNvPr>
          <p:cNvSpPr txBox="1">
            <a:spLocks/>
          </p:cNvSpPr>
          <p:nvPr/>
        </p:nvSpPr>
        <p:spPr bwMode="auto">
          <a:xfrm>
            <a:off x="1155336" y="1426027"/>
            <a:ext cx="4121513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cs-CZ" sz="1000" dirty="0">
                <a:solidFill>
                  <a:schemeClr val="tx1"/>
                </a:solidFill>
                <a:latin typeface="Galano SemiBold" panose="02010003040200000000" pitchFamily="50" charset="0"/>
              </a:rPr>
              <a:t>Moje UNIQA – </a:t>
            </a:r>
            <a:r>
              <a:rPr lang="cs-CZ" sz="1000" dirty="0" err="1">
                <a:solidFill>
                  <a:schemeClr val="tx1"/>
                </a:solidFill>
                <a:latin typeface="Galano SemiBold" panose="02010003040200000000" pitchFamily="50" charset="0"/>
              </a:rPr>
              <a:t>Kliensky</a:t>
            </a:r>
            <a:r>
              <a:rPr lang="cs-CZ" sz="1000" dirty="0">
                <a:solidFill>
                  <a:schemeClr val="tx1"/>
                </a:solidFill>
                <a:latin typeface="Galano SemiBold" panose="02010003040200000000" pitchFamily="50" charset="0"/>
              </a:rPr>
              <a:t> portál</a:t>
            </a:r>
          </a:p>
        </p:txBody>
      </p:sp>
      <p:sp>
        <p:nvSpPr>
          <p:cNvPr id="59" name="Vývojový diagram: zpoždění 58">
            <a:extLst>
              <a:ext uri="{FF2B5EF4-FFF2-40B4-BE49-F238E27FC236}">
                <a16:creationId xmlns:a16="http://schemas.microsoft.com/office/drawing/2014/main" id="{2C54A330-199C-43FD-8252-36F6678EE132}"/>
              </a:ext>
            </a:extLst>
          </p:cNvPr>
          <p:cNvSpPr/>
          <p:nvPr/>
        </p:nvSpPr>
        <p:spPr>
          <a:xfrm>
            <a:off x="-46892" y="1358454"/>
            <a:ext cx="763441" cy="3306088"/>
          </a:xfrm>
          <a:prstGeom prst="flowChartDelay">
            <a:avLst/>
          </a:prstGeom>
          <a:noFill/>
          <a:ln>
            <a:solidFill>
              <a:srgbClr val="005E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Ovál 59">
            <a:extLst>
              <a:ext uri="{FF2B5EF4-FFF2-40B4-BE49-F238E27FC236}">
                <a16:creationId xmlns:a16="http://schemas.microsoft.com/office/drawing/2014/main" id="{FED755A9-5FCF-4FAD-99D4-0047AB04864F}"/>
              </a:ext>
            </a:extLst>
          </p:cNvPr>
          <p:cNvSpPr/>
          <p:nvPr/>
        </p:nvSpPr>
        <p:spPr>
          <a:xfrm>
            <a:off x="385264" y="135744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" name="Obrázek 46" descr="Kompas obrys">
            <a:extLst>
              <a:ext uri="{FF2B5EF4-FFF2-40B4-BE49-F238E27FC236}">
                <a16:creationId xmlns:a16="http://schemas.microsoft.com/office/drawing/2014/main" id="{1DEA452F-1EDE-43FD-AF54-D06E7B6FB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3786" y="1393445"/>
            <a:ext cx="288000" cy="288000"/>
          </a:xfrm>
          <a:prstGeom prst="rect">
            <a:avLst/>
          </a:prstGeom>
        </p:spPr>
      </p:pic>
      <p:sp>
        <p:nvSpPr>
          <p:cNvPr id="63" name="Ovál 62">
            <a:extLst>
              <a:ext uri="{FF2B5EF4-FFF2-40B4-BE49-F238E27FC236}">
                <a16:creationId xmlns:a16="http://schemas.microsoft.com/office/drawing/2014/main" id="{F170EAE4-2DF5-4221-A5D3-1C2CAB376551}"/>
              </a:ext>
            </a:extLst>
          </p:cNvPr>
          <p:cNvSpPr/>
          <p:nvPr/>
        </p:nvSpPr>
        <p:spPr>
          <a:xfrm>
            <a:off x="400654" y="4289989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Ovál 63">
            <a:extLst>
              <a:ext uri="{FF2B5EF4-FFF2-40B4-BE49-F238E27FC236}">
                <a16:creationId xmlns:a16="http://schemas.microsoft.com/office/drawing/2014/main" id="{7E9AB291-C06D-4B42-BE6E-BD74B768B7AE}"/>
              </a:ext>
            </a:extLst>
          </p:cNvPr>
          <p:cNvSpPr/>
          <p:nvPr/>
        </p:nvSpPr>
        <p:spPr>
          <a:xfrm>
            <a:off x="478538" y="3867136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Ovál 65">
            <a:extLst>
              <a:ext uri="{FF2B5EF4-FFF2-40B4-BE49-F238E27FC236}">
                <a16:creationId xmlns:a16="http://schemas.microsoft.com/office/drawing/2014/main" id="{145895CF-6A1B-4A56-AE5A-659E9CD372B3}"/>
              </a:ext>
            </a:extLst>
          </p:cNvPr>
          <p:cNvSpPr/>
          <p:nvPr/>
        </p:nvSpPr>
        <p:spPr>
          <a:xfrm>
            <a:off x="519157" y="344788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Ovál 66">
            <a:extLst>
              <a:ext uri="{FF2B5EF4-FFF2-40B4-BE49-F238E27FC236}">
                <a16:creationId xmlns:a16="http://schemas.microsoft.com/office/drawing/2014/main" id="{B7451CB0-0B95-425E-8981-FDE543482A7C}"/>
              </a:ext>
            </a:extLst>
          </p:cNvPr>
          <p:cNvSpPr/>
          <p:nvPr/>
        </p:nvSpPr>
        <p:spPr>
          <a:xfrm>
            <a:off x="527664" y="303750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8" name="Obrázek 46" descr="Kalkulačka obrys">
            <a:extLst>
              <a:ext uri="{FF2B5EF4-FFF2-40B4-BE49-F238E27FC236}">
                <a16:creationId xmlns:a16="http://schemas.microsoft.com/office/drawing/2014/main" id="{8BAD4839-C702-48F8-BE5D-6C8FB1C304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63244" y="3078430"/>
            <a:ext cx="288000" cy="288000"/>
          </a:xfrm>
          <a:prstGeom prst="rect">
            <a:avLst/>
          </a:prstGeom>
        </p:spPr>
      </p:pic>
      <p:pic>
        <p:nvPicPr>
          <p:cNvPr id="69" name="Obrázek 46" descr="Pandemic sloučení křivky spojnicového grafu obrys">
            <a:extLst>
              <a:ext uri="{FF2B5EF4-FFF2-40B4-BE49-F238E27FC236}">
                <a16:creationId xmlns:a16="http://schemas.microsoft.com/office/drawing/2014/main" id="{81F52FEC-C3B7-4642-BE02-0DDC769ACE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63244" y="3489993"/>
            <a:ext cx="288000" cy="288000"/>
          </a:xfrm>
          <a:prstGeom prst="rect">
            <a:avLst/>
          </a:prstGeom>
        </p:spPr>
      </p:pic>
      <p:pic>
        <p:nvPicPr>
          <p:cNvPr id="70" name="Obrázek 46" descr="Srdce se šípem obrys">
            <a:extLst>
              <a:ext uri="{FF2B5EF4-FFF2-40B4-BE49-F238E27FC236}">
                <a16:creationId xmlns:a16="http://schemas.microsoft.com/office/drawing/2014/main" id="{A6C329A9-677D-4F99-A3AD-3C1CE3FB61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07339" y="3915548"/>
            <a:ext cx="288000" cy="288000"/>
          </a:xfrm>
          <a:prstGeom prst="rect">
            <a:avLst/>
          </a:prstGeom>
        </p:spPr>
      </p:pic>
      <p:pic>
        <p:nvPicPr>
          <p:cNvPr id="71" name="Obrázek 46" descr="Uživatelé obrys">
            <a:extLst>
              <a:ext uri="{FF2B5EF4-FFF2-40B4-BE49-F238E27FC236}">
                <a16:creationId xmlns:a16="http://schemas.microsoft.com/office/drawing/2014/main" id="{3403C910-6CC4-4271-8AC3-87E2A1012A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37365" y="4323546"/>
            <a:ext cx="288000" cy="288000"/>
          </a:xfrm>
          <a:prstGeom prst="rect">
            <a:avLst/>
          </a:prstGeom>
        </p:spPr>
      </p:pic>
      <p:sp>
        <p:nvSpPr>
          <p:cNvPr id="72" name="Ovál 71">
            <a:extLst>
              <a:ext uri="{FF2B5EF4-FFF2-40B4-BE49-F238E27FC236}">
                <a16:creationId xmlns:a16="http://schemas.microsoft.com/office/drawing/2014/main" id="{CF393AD2-5A65-4663-BD35-019A72061447}"/>
              </a:ext>
            </a:extLst>
          </p:cNvPr>
          <p:cNvSpPr/>
          <p:nvPr/>
        </p:nvSpPr>
        <p:spPr>
          <a:xfrm>
            <a:off x="484695" y="1788726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3" name="Obrázek 46" descr="Levá hemisféra obrys">
            <a:extLst>
              <a:ext uri="{FF2B5EF4-FFF2-40B4-BE49-F238E27FC236}">
                <a16:creationId xmlns:a16="http://schemas.microsoft.com/office/drawing/2014/main" id="{9088D576-09B5-4032-A3AD-D3661C84187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27664" y="1822874"/>
            <a:ext cx="288000" cy="288000"/>
          </a:xfrm>
          <a:prstGeom prst="rect">
            <a:avLst/>
          </a:prstGeom>
        </p:spPr>
      </p:pic>
      <p:sp>
        <p:nvSpPr>
          <p:cNvPr id="75" name="Ovál 74">
            <a:extLst>
              <a:ext uri="{FF2B5EF4-FFF2-40B4-BE49-F238E27FC236}">
                <a16:creationId xmlns:a16="http://schemas.microsoft.com/office/drawing/2014/main" id="{52870626-6FBE-4899-AA91-30298DC3D43C}"/>
              </a:ext>
            </a:extLst>
          </p:cNvPr>
          <p:cNvSpPr/>
          <p:nvPr/>
        </p:nvSpPr>
        <p:spPr>
          <a:xfrm>
            <a:off x="520121" y="2207977"/>
            <a:ext cx="360000" cy="360000"/>
          </a:xfrm>
          <a:prstGeom prst="ellipse">
            <a:avLst/>
          </a:prstGeom>
          <a:solidFill>
            <a:srgbClr val="005BAA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8" name="Obrázek 46" descr="Jazyk vzdáleného učení obrys">
            <a:extLst>
              <a:ext uri="{FF2B5EF4-FFF2-40B4-BE49-F238E27FC236}">
                <a16:creationId xmlns:a16="http://schemas.microsoft.com/office/drawing/2014/main" id="{89CF349F-93F3-4A64-8F71-51ACA1CC59E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63244" y="2251111"/>
            <a:ext cx="288000" cy="288000"/>
          </a:xfrm>
          <a:prstGeom prst="rect">
            <a:avLst/>
          </a:prstGeom>
        </p:spPr>
      </p:pic>
      <p:sp>
        <p:nvSpPr>
          <p:cNvPr id="80" name="Ovál 79">
            <a:extLst>
              <a:ext uri="{FF2B5EF4-FFF2-40B4-BE49-F238E27FC236}">
                <a16:creationId xmlns:a16="http://schemas.microsoft.com/office/drawing/2014/main" id="{F5B583CF-2826-4B32-BAE1-A0A66002D6ED}"/>
              </a:ext>
            </a:extLst>
          </p:cNvPr>
          <p:cNvSpPr/>
          <p:nvPr/>
        </p:nvSpPr>
        <p:spPr>
          <a:xfrm>
            <a:off x="536902" y="261650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1" name="Obrázek 46" descr="Žárovka a ozubené kolečko obrys">
            <a:extLst>
              <a:ext uri="{FF2B5EF4-FFF2-40B4-BE49-F238E27FC236}">
                <a16:creationId xmlns:a16="http://schemas.microsoft.com/office/drawing/2014/main" id="{4E858571-E674-4256-A0F2-7A63D2B0B5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572549" y="2638883"/>
            <a:ext cx="288000" cy="288000"/>
          </a:xfrm>
          <a:prstGeom prst="rect">
            <a:avLst/>
          </a:prstGeom>
        </p:spPr>
      </p:pic>
      <p:pic>
        <p:nvPicPr>
          <p:cNvPr id="42" name="Obrázok 8">
            <a:extLst>
              <a:ext uri="{FF2B5EF4-FFF2-40B4-BE49-F238E27FC236}">
                <a16:creationId xmlns:a16="http://schemas.microsoft.com/office/drawing/2014/main" id="{13477D3E-3225-4FCB-A999-B4FE181FA8A4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b="5619"/>
          <a:stretch/>
        </p:blipFill>
        <p:spPr>
          <a:xfrm>
            <a:off x="1184287" y="1928628"/>
            <a:ext cx="4301060" cy="22822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4D46F19-0E35-46A5-8F27-ABA695BB59B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160674" y="1928628"/>
            <a:ext cx="2416045" cy="22749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238D271D-DB8F-4583-9D13-E7B594CCBC24}"/>
              </a:ext>
            </a:extLst>
          </p:cNvPr>
          <p:cNvSpPr/>
          <p:nvPr/>
        </p:nvSpPr>
        <p:spPr>
          <a:xfrm>
            <a:off x="5440048" y="1776350"/>
            <a:ext cx="653143" cy="1252876"/>
          </a:xfrm>
          <a:custGeom>
            <a:avLst/>
            <a:gdLst>
              <a:gd name="connsiteX0" fmla="*/ 0 w 745847"/>
              <a:gd name="connsiteY0" fmla="*/ 1198610 h 1252876"/>
              <a:gd name="connsiteX1" fmla="*/ 463521 w 745847"/>
              <a:gd name="connsiteY1" fmla="*/ 1122762 h 1252876"/>
              <a:gd name="connsiteX2" fmla="*/ 134842 w 745847"/>
              <a:gd name="connsiteY2" fmla="*/ 65091 h 1252876"/>
              <a:gd name="connsiteX3" fmla="*/ 745847 w 745847"/>
              <a:gd name="connsiteY3" fmla="*/ 204148 h 125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847" h="1252876">
                <a:moveTo>
                  <a:pt x="0" y="1198610"/>
                </a:moveTo>
                <a:cubicBezTo>
                  <a:pt x="220523" y="1255146"/>
                  <a:pt x="441047" y="1311682"/>
                  <a:pt x="463521" y="1122762"/>
                </a:cubicBezTo>
                <a:cubicBezTo>
                  <a:pt x="485995" y="933842"/>
                  <a:pt x="87788" y="218193"/>
                  <a:pt x="134842" y="65091"/>
                </a:cubicBezTo>
                <a:cubicBezTo>
                  <a:pt x="181896" y="-88011"/>
                  <a:pt x="463871" y="58068"/>
                  <a:pt x="745847" y="204148"/>
                </a:cubicBezTo>
              </a:path>
            </a:pathLst>
          </a:custGeom>
          <a:noFill/>
          <a:ln cap="rnd">
            <a:solidFill>
              <a:srgbClr val="F9AD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olný tvar: obrazec 5">
            <a:extLst>
              <a:ext uri="{FF2B5EF4-FFF2-40B4-BE49-F238E27FC236}">
                <a16:creationId xmlns:a16="http://schemas.microsoft.com/office/drawing/2014/main" id="{9BE0334B-9280-477A-A925-22677DFCDF00}"/>
              </a:ext>
            </a:extLst>
          </p:cNvPr>
          <p:cNvSpPr/>
          <p:nvPr/>
        </p:nvSpPr>
        <p:spPr>
          <a:xfrm>
            <a:off x="5620400" y="2869979"/>
            <a:ext cx="489645" cy="171159"/>
          </a:xfrm>
          <a:custGeom>
            <a:avLst/>
            <a:gdLst>
              <a:gd name="connsiteX0" fmla="*/ 0 w 581508"/>
              <a:gd name="connsiteY0" fmla="*/ 147119 h 171159"/>
              <a:gd name="connsiteX1" fmla="*/ 425597 w 581508"/>
              <a:gd name="connsiteY1" fmla="*/ 159761 h 171159"/>
              <a:gd name="connsiteX2" fmla="*/ 387672 w 581508"/>
              <a:gd name="connsiteY2" fmla="*/ 3849 h 171159"/>
              <a:gd name="connsiteX3" fmla="*/ 581508 w 581508"/>
              <a:gd name="connsiteY3" fmla="*/ 62843 h 171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1508" h="171159">
                <a:moveTo>
                  <a:pt x="0" y="147119"/>
                </a:moveTo>
                <a:cubicBezTo>
                  <a:pt x="180492" y="165379"/>
                  <a:pt x="360985" y="183639"/>
                  <a:pt x="425597" y="159761"/>
                </a:cubicBezTo>
                <a:cubicBezTo>
                  <a:pt x="490209" y="135883"/>
                  <a:pt x="361687" y="20002"/>
                  <a:pt x="387672" y="3849"/>
                </a:cubicBezTo>
                <a:cubicBezTo>
                  <a:pt x="413657" y="-12304"/>
                  <a:pt x="497582" y="25269"/>
                  <a:pt x="581508" y="62843"/>
                </a:cubicBezTo>
              </a:path>
            </a:pathLst>
          </a:custGeom>
          <a:noFill/>
          <a:ln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: obrazec 9">
            <a:extLst>
              <a:ext uri="{FF2B5EF4-FFF2-40B4-BE49-F238E27FC236}">
                <a16:creationId xmlns:a16="http://schemas.microsoft.com/office/drawing/2014/main" id="{CB0FB514-7398-4950-8C80-2F3DA9F382D8}"/>
              </a:ext>
            </a:extLst>
          </p:cNvPr>
          <p:cNvSpPr/>
          <p:nvPr/>
        </p:nvSpPr>
        <p:spPr>
          <a:xfrm>
            <a:off x="5583318" y="3012885"/>
            <a:ext cx="463521" cy="779557"/>
          </a:xfrm>
          <a:custGeom>
            <a:avLst/>
            <a:gdLst>
              <a:gd name="connsiteX0" fmla="*/ 0 w 463521"/>
              <a:gd name="connsiteY0" fmla="*/ 0 h 779557"/>
              <a:gd name="connsiteX1" fmla="*/ 320251 w 463521"/>
              <a:gd name="connsiteY1" fmla="*/ 130628 h 779557"/>
              <a:gd name="connsiteX2" fmla="*/ 160125 w 463521"/>
              <a:gd name="connsiteY2" fmla="*/ 640501 h 779557"/>
              <a:gd name="connsiteX3" fmla="*/ 463521 w 463521"/>
              <a:gd name="connsiteY3" fmla="*/ 779557 h 779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521" h="779557">
                <a:moveTo>
                  <a:pt x="0" y="0"/>
                </a:moveTo>
                <a:cubicBezTo>
                  <a:pt x="146782" y="11939"/>
                  <a:pt x="293564" y="23878"/>
                  <a:pt x="320251" y="130628"/>
                </a:cubicBezTo>
                <a:cubicBezTo>
                  <a:pt x="346938" y="237378"/>
                  <a:pt x="136247" y="532346"/>
                  <a:pt x="160125" y="640501"/>
                </a:cubicBezTo>
                <a:cubicBezTo>
                  <a:pt x="184003" y="748656"/>
                  <a:pt x="323762" y="764106"/>
                  <a:pt x="463521" y="779557"/>
                </a:cubicBezTo>
              </a:path>
            </a:pathLst>
          </a:custGeom>
          <a:noFill/>
          <a:ln cap="rnd">
            <a:solidFill>
              <a:srgbClr val="209BDE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6E4B3105-73F5-45E1-95E2-BFFC209AFC30}"/>
              </a:ext>
            </a:extLst>
          </p:cNvPr>
          <p:cNvSpPr/>
          <p:nvPr/>
        </p:nvSpPr>
        <p:spPr>
          <a:xfrm>
            <a:off x="6413897" y="2263343"/>
            <a:ext cx="24884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BC11D928-50FF-4014-837A-8D3289C07F8E}"/>
              </a:ext>
            </a:extLst>
          </p:cNvPr>
          <p:cNvSpPr/>
          <p:nvPr/>
        </p:nvSpPr>
        <p:spPr>
          <a:xfrm>
            <a:off x="7223168" y="2276880"/>
            <a:ext cx="24884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DC5E8AB2-288B-4F20-9393-E79C70D91611}"/>
              </a:ext>
            </a:extLst>
          </p:cNvPr>
          <p:cNvSpPr/>
          <p:nvPr/>
        </p:nvSpPr>
        <p:spPr>
          <a:xfrm>
            <a:off x="8038310" y="2281641"/>
            <a:ext cx="24884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29A7EF95-91B6-492D-9AE1-49BB6E0A8308}"/>
              </a:ext>
            </a:extLst>
          </p:cNvPr>
          <p:cNvSpPr/>
          <p:nvPr/>
        </p:nvSpPr>
        <p:spPr>
          <a:xfrm>
            <a:off x="6418662" y="3106306"/>
            <a:ext cx="24884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F1CD854E-A14D-4D05-BD62-A47217D61ADE}"/>
              </a:ext>
            </a:extLst>
          </p:cNvPr>
          <p:cNvSpPr/>
          <p:nvPr/>
        </p:nvSpPr>
        <p:spPr>
          <a:xfrm>
            <a:off x="7227933" y="3119843"/>
            <a:ext cx="24884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DEF364E3-0AC5-4BB0-A2C3-F2ED92024882}"/>
              </a:ext>
            </a:extLst>
          </p:cNvPr>
          <p:cNvSpPr/>
          <p:nvPr/>
        </p:nvSpPr>
        <p:spPr>
          <a:xfrm>
            <a:off x="8043075" y="3124604"/>
            <a:ext cx="24884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E8D9A578-39F7-48EE-9A5B-38772C7323EE}"/>
              </a:ext>
            </a:extLst>
          </p:cNvPr>
          <p:cNvSpPr/>
          <p:nvPr/>
        </p:nvSpPr>
        <p:spPr>
          <a:xfrm>
            <a:off x="6421043" y="3953282"/>
            <a:ext cx="24884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920D2BD9-BF25-4752-AC42-2AF4DE6275A8}"/>
              </a:ext>
            </a:extLst>
          </p:cNvPr>
          <p:cNvSpPr/>
          <p:nvPr/>
        </p:nvSpPr>
        <p:spPr>
          <a:xfrm>
            <a:off x="7230314" y="3966819"/>
            <a:ext cx="24884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FB8F9563-EC3C-463C-A26D-C6C8ABB7891F}"/>
              </a:ext>
            </a:extLst>
          </p:cNvPr>
          <p:cNvSpPr/>
          <p:nvPr/>
        </p:nvSpPr>
        <p:spPr>
          <a:xfrm>
            <a:off x="8045456" y="3971580"/>
            <a:ext cx="24884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9652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61E15D-3294-1848-BE91-2F94885212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000" y="4790246"/>
            <a:ext cx="2057400" cy="273844"/>
          </a:xfrm>
        </p:spPr>
        <p:txBody>
          <a:bodyPr/>
          <a:lstStyle/>
          <a:p>
            <a:pPr>
              <a:defRPr/>
            </a:pPr>
            <a:fld id="{09879CD9-930F-364E-A3CB-E07785455FD0}" type="datetime1">
              <a:rPr lang="de-AT" smtClean="0">
                <a:latin typeface="Galano" panose="02010003040200000000" pitchFamily="50" charset="0"/>
              </a:rPr>
              <a:pPr>
                <a:defRPr/>
              </a:pPr>
              <a:t>16.03.2023</a:t>
            </a:fld>
            <a:endParaRPr lang="en-US" dirty="0"/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610AD20B-905C-4DF1-BDBF-2D246586E1FA}"/>
              </a:ext>
            </a:extLst>
          </p:cNvPr>
          <p:cNvSpPr txBox="1">
            <a:spLocks/>
          </p:cNvSpPr>
          <p:nvPr/>
        </p:nvSpPr>
        <p:spPr>
          <a:xfrm>
            <a:off x="3649754" y="479024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E1796C90-5DE4-4A26-87B2-E83A2ED7C39C}" type="slidenum">
              <a:rPr lang="de-AT" smtClean="0">
                <a:latin typeface="Galano" panose="02010003040200000000" pitchFamily="50" charset="0"/>
              </a:rPr>
              <a:t>18</a:t>
            </a:fld>
            <a:endParaRPr lang="en-US" dirty="0"/>
          </a:p>
        </p:txBody>
      </p:sp>
      <p:grpSp>
        <p:nvGrpSpPr>
          <p:cNvPr id="51" name="Skupina 50">
            <a:extLst>
              <a:ext uri="{FF2B5EF4-FFF2-40B4-BE49-F238E27FC236}">
                <a16:creationId xmlns:a16="http://schemas.microsoft.com/office/drawing/2014/main" id="{38A2159A-768C-496B-8E63-FCFE9F20BCFC}"/>
              </a:ext>
            </a:extLst>
          </p:cNvPr>
          <p:cNvGrpSpPr/>
          <p:nvPr/>
        </p:nvGrpSpPr>
        <p:grpSpPr>
          <a:xfrm>
            <a:off x="7519241" y="794633"/>
            <a:ext cx="1624760" cy="433388"/>
            <a:chOff x="7519241" y="794633"/>
            <a:chExt cx="1624760" cy="433388"/>
          </a:xfrm>
        </p:grpSpPr>
        <p:sp>
          <p:nvSpPr>
            <p:cNvPr id="52" name="Obdĺžnik 14">
              <a:extLst>
                <a:ext uri="{FF2B5EF4-FFF2-40B4-BE49-F238E27FC236}">
                  <a16:creationId xmlns:a16="http://schemas.microsoft.com/office/drawing/2014/main" id="{D50861E0-F991-47CD-A9F0-2840063E79F5}"/>
                </a:ext>
              </a:extLst>
            </p:cNvPr>
            <p:cNvSpPr/>
            <p:nvPr/>
          </p:nvSpPr>
          <p:spPr>
            <a:xfrm>
              <a:off x="7519241" y="794633"/>
              <a:ext cx="1624760" cy="433388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k-SK"/>
            </a:p>
          </p:txBody>
        </p:sp>
        <p:sp>
          <p:nvSpPr>
            <p:cNvPr id="53" name="Titel 6">
              <a:extLst>
                <a:ext uri="{FF2B5EF4-FFF2-40B4-BE49-F238E27FC236}">
                  <a16:creationId xmlns:a16="http://schemas.microsoft.com/office/drawing/2014/main" id="{864C0F7B-11AC-4F40-9CB7-E2CE8CA4D40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519241" y="883150"/>
              <a:ext cx="1624759" cy="282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5BA9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5pPr>
              <a:lvl6pPr marL="3429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6pPr>
              <a:lvl7pPr marL="685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7pPr>
              <a:lvl8pPr marL="10287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8pPr>
              <a:lvl9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9pPr>
            </a:lstStyle>
            <a:p>
              <a:pPr algn="ctr"/>
              <a:r>
                <a:rPr lang="cs-CZ" sz="1200" dirty="0">
                  <a:solidFill>
                    <a:schemeClr val="bg1"/>
                  </a:solidFill>
                  <a:latin typeface="Galano SemiBold" panose="02010003040200000000" pitchFamily="50" charset="0"/>
                </a:rPr>
                <a:t>Silné stránky</a:t>
              </a:r>
              <a:endParaRPr lang="de-DE" sz="1200" dirty="0">
                <a:solidFill>
                  <a:schemeClr val="bg1"/>
                </a:solidFill>
                <a:latin typeface="Galano SemiBold" panose="02010003040200000000" pitchFamily="50" charset="0"/>
              </a:endParaRPr>
            </a:p>
          </p:txBody>
        </p:sp>
      </p:grpSp>
      <p:sp>
        <p:nvSpPr>
          <p:cNvPr id="50" name="Ovál 49">
            <a:extLst>
              <a:ext uri="{FF2B5EF4-FFF2-40B4-BE49-F238E27FC236}">
                <a16:creationId xmlns:a16="http://schemas.microsoft.com/office/drawing/2014/main" id="{F7BEC393-A88A-44B7-A1A6-E25E3C581296}"/>
              </a:ext>
            </a:extLst>
          </p:cNvPr>
          <p:cNvSpPr/>
          <p:nvPr/>
        </p:nvSpPr>
        <p:spPr>
          <a:xfrm>
            <a:off x="3635630" y="2795588"/>
            <a:ext cx="1670662" cy="1670662"/>
          </a:xfrm>
          <a:prstGeom prst="ellipse">
            <a:avLst/>
          </a:prstGeom>
          <a:solidFill>
            <a:srgbClr val="005BAA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Volný tvar: obrazec 1">
            <a:extLst>
              <a:ext uri="{FF2B5EF4-FFF2-40B4-BE49-F238E27FC236}">
                <a16:creationId xmlns:a16="http://schemas.microsoft.com/office/drawing/2014/main" id="{5C61D613-5F62-46BD-BB18-81252599251D}"/>
              </a:ext>
            </a:extLst>
          </p:cNvPr>
          <p:cNvSpPr/>
          <p:nvPr/>
        </p:nvSpPr>
        <p:spPr>
          <a:xfrm>
            <a:off x="1015491" y="1851051"/>
            <a:ext cx="4924638" cy="944537"/>
          </a:xfrm>
          <a:custGeom>
            <a:avLst/>
            <a:gdLst>
              <a:gd name="connsiteX0" fmla="*/ 56072 w 4924638"/>
              <a:gd name="connsiteY0" fmla="*/ 492099 h 944537"/>
              <a:gd name="connsiteX1" fmla="*/ 651384 w 4924638"/>
              <a:gd name="connsiteY1" fmla="*/ 39662 h 944537"/>
              <a:gd name="connsiteX2" fmla="*/ 4680459 w 4924638"/>
              <a:gd name="connsiteY2" fmla="*/ 125387 h 944537"/>
              <a:gd name="connsiteX3" fmla="*/ 4132772 w 4924638"/>
              <a:gd name="connsiteY3" fmla="*/ 944537 h 94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4638" h="944537">
                <a:moveTo>
                  <a:pt x="56072" y="492099"/>
                </a:moveTo>
                <a:cubicBezTo>
                  <a:pt x="-31638" y="296440"/>
                  <a:pt x="-119347" y="100781"/>
                  <a:pt x="651384" y="39662"/>
                </a:cubicBezTo>
                <a:cubicBezTo>
                  <a:pt x="1422115" y="-21457"/>
                  <a:pt x="4100228" y="-25426"/>
                  <a:pt x="4680459" y="125387"/>
                </a:cubicBezTo>
                <a:cubicBezTo>
                  <a:pt x="5260690" y="276199"/>
                  <a:pt x="4696731" y="610368"/>
                  <a:pt x="4132772" y="944537"/>
                </a:cubicBezTo>
              </a:path>
            </a:pathLst>
          </a:custGeom>
          <a:noFill/>
          <a:ln>
            <a:solidFill>
              <a:srgbClr val="005BAA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Titel 6">
            <a:extLst>
              <a:ext uri="{FF2B5EF4-FFF2-40B4-BE49-F238E27FC236}">
                <a16:creationId xmlns:a16="http://schemas.microsoft.com/office/drawing/2014/main" id="{7C4BD610-8C64-4620-BD7F-9D73F7766FEA}"/>
              </a:ext>
            </a:extLst>
          </p:cNvPr>
          <p:cNvSpPr txBox="1">
            <a:spLocks/>
          </p:cNvSpPr>
          <p:nvPr/>
        </p:nvSpPr>
        <p:spPr bwMode="auto">
          <a:xfrm>
            <a:off x="1826850" y="1618625"/>
            <a:ext cx="2930888" cy="492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algn="ctr"/>
            <a:r>
              <a:rPr lang="cs-CZ" sz="3200" dirty="0">
                <a:latin typeface="Galano SemiBold" panose="02010003040200000000" pitchFamily="50" charset="0"/>
              </a:rPr>
              <a:t>Novinky</a:t>
            </a:r>
            <a:endParaRPr lang="de-DE" sz="3200" dirty="0">
              <a:latin typeface="Galano SemiBold" panose="02010003040200000000" pitchFamily="50" charset="0"/>
            </a:endParaRPr>
          </a:p>
        </p:txBody>
      </p:sp>
      <p:sp>
        <p:nvSpPr>
          <p:cNvPr id="28" name="Vývojový diagram: zpoždění 27">
            <a:extLst>
              <a:ext uri="{FF2B5EF4-FFF2-40B4-BE49-F238E27FC236}">
                <a16:creationId xmlns:a16="http://schemas.microsoft.com/office/drawing/2014/main" id="{1E7E74C6-E448-491F-85CC-80D013ABC2CA}"/>
              </a:ext>
            </a:extLst>
          </p:cNvPr>
          <p:cNvSpPr/>
          <p:nvPr/>
        </p:nvSpPr>
        <p:spPr>
          <a:xfrm>
            <a:off x="-46892" y="1358454"/>
            <a:ext cx="763441" cy="3306088"/>
          </a:xfrm>
          <a:prstGeom prst="flowChartDelay">
            <a:avLst/>
          </a:prstGeom>
          <a:noFill/>
          <a:ln>
            <a:solidFill>
              <a:srgbClr val="005E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3C3CF198-540F-459B-922B-45FFB557290C}"/>
              </a:ext>
            </a:extLst>
          </p:cNvPr>
          <p:cNvSpPr/>
          <p:nvPr/>
        </p:nvSpPr>
        <p:spPr>
          <a:xfrm>
            <a:off x="385264" y="135744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" name="Obrázek 46" descr="Kompas obrys">
            <a:extLst>
              <a:ext uri="{FF2B5EF4-FFF2-40B4-BE49-F238E27FC236}">
                <a16:creationId xmlns:a16="http://schemas.microsoft.com/office/drawing/2014/main" id="{8D6B5719-ED3E-4AB0-BD0D-47559BD8D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3786" y="1393445"/>
            <a:ext cx="288000" cy="288000"/>
          </a:xfrm>
          <a:prstGeom prst="rect">
            <a:avLst/>
          </a:prstGeom>
        </p:spPr>
      </p:pic>
      <p:sp>
        <p:nvSpPr>
          <p:cNvPr id="31" name="Ovál 30">
            <a:extLst>
              <a:ext uri="{FF2B5EF4-FFF2-40B4-BE49-F238E27FC236}">
                <a16:creationId xmlns:a16="http://schemas.microsoft.com/office/drawing/2014/main" id="{2B0321C8-1B21-45D0-A136-297E7B420ADE}"/>
              </a:ext>
            </a:extLst>
          </p:cNvPr>
          <p:cNvSpPr/>
          <p:nvPr/>
        </p:nvSpPr>
        <p:spPr>
          <a:xfrm>
            <a:off x="400654" y="4289989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vál 31">
            <a:extLst>
              <a:ext uri="{FF2B5EF4-FFF2-40B4-BE49-F238E27FC236}">
                <a16:creationId xmlns:a16="http://schemas.microsoft.com/office/drawing/2014/main" id="{1714CD66-0AF2-4EC0-A8EE-E8ACCD0601DE}"/>
              </a:ext>
            </a:extLst>
          </p:cNvPr>
          <p:cNvSpPr/>
          <p:nvPr/>
        </p:nvSpPr>
        <p:spPr>
          <a:xfrm>
            <a:off x="478538" y="3867136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vál 32">
            <a:extLst>
              <a:ext uri="{FF2B5EF4-FFF2-40B4-BE49-F238E27FC236}">
                <a16:creationId xmlns:a16="http://schemas.microsoft.com/office/drawing/2014/main" id="{DB3D56FD-ABB9-4E37-8E51-A7DBC57A42F7}"/>
              </a:ext>
            </a:extLst>
          </p:cNvPr>
          <p:cNvSpPr/>
          <p:nvPr/>
        </p:nvSpPr>
        <p:spPr>
          <a:xfrm>
            <a:off x="519157" y="344788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vál 33">
            <a:extLst>
              <a:ext uri="{FF2B5EF4-FFF2-40B4-BE49-F238E27FC236}">
                <a16:creationId xmlns:a16="http://schemas.microsoft.com/office/drawing/2014/main" id="{B8676836-4180-46C7-8CC7-16B3E19C902D}"/>
              </a:ext>
            </a:extLst>
          </p:cNvPr>
          <p:cNvSpPr/>
          <p:nvPr/>
        </p:nvSpPr>
        <p:spPr>
          <a:xfrm>
            <a:off x="527664" y="303750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5" name="Obrázek 46" descr="Kalkulačka obrys">
            <a:extLst>
              <a:ext uri="{FF2B5EF4-FFF2-40B4-BE49-F238E27FC236}">
                <a16:creationId xmlns:a16="http://schemas.microsoft.com/office/drawing/2014/main" id="{2005DFA1-0527-41DA-8DE5-09ED17E5F1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63244" y="3078430"/>
            <a:ext cx="288000" cy="288000"/>
          </a:xfrm>
          <a:prstGeom prst="rect">
            <a:avLst/>
          </a:prstGeom>
        </p:spPr>
      </p:pic>
      <p:pic>
        <p:nvPicPr>
          <p:cNvPr id="36" name="Obrázek 46" descr="Pandemic sloučení křivky spojnicového grafu obrys">
            <a:extLst>
              <a:ext uri="{FF2B5EF4-FFF2-40B4-BE49-F238E27FC236}">
                <a16:creationId xmlns:a16="http://schemas.microsoft.com/office/drawing/2014/main" id="{EF312E9B-A7A4-49B5-9E7C-C71F03544D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63244" y="3489993"/>
            <a:ext cx="288000" cy="288000"/>
          </a:xfrm>
          <a:prstGeom prst="rect">
            <a:avLst/>
          </a:prstGeom>
        </p:spPr>
      </p:pic>
      <p:pic>
        <p:nvPicPr>
          <p:cNvPr id="37" name="Obrázek 46" descr="Srdce se šípem obrys">
            <a:extLst>
              <a:ext uri="{FF2B5EF4-FFF2-40B4-BE49-F238E27FC236}">
                <a16:creationId xmlns:a16="http://schemas.microsoft.com/office/drawing/2014/main" id="{BD25F0FE-E01A-4635-AE39-5AF3C66BD4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07339" y="3915548"/>
            <a:ext cx="288000" cy="288000"/>
          </a:xfrm>
          <a:prstGeom prst="rect">
            <a:avLst/>
          </a:prstGeom>
        </p:spPr>
      </p:pic>
      <p:pic>
        <p:nvPicPr>
          <p:cNvPr id="38" name="Obrázek 46" descr="Uživatelé obrys">
            <a:extLst>
              <a:ext uri="{FF2B5EF4-FFF2-40B4-BE49-F238E27FC236}">
                <a16:creationId xmlns:a16="http://schemas.microsoft.com/office/drawing/2014/main" id="{01DBC998-A145-4AF4-BBFB-9F4E7BF575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37365" y="4323546"/>
            <a:ext cx="288000" cy="288000"/>
          </a:xfrm>
          <a:prstGeom prst="rect">
            <a:avLst/>
          </a:prstGeom>
        </p:spPr>
      </p:pic>
      <p:sp>
        <p:nvSpPr>
          <p:cNvPr id="39" name="Ovál 38">
            <a:extLst>
              <a:ext uri="{FF2B5EF4-FFF2-40B4-BE49-F238E27FC236}">
                <a16:creationId xmlns:a16="http://schemas.microsoft.com/office/drawing/2014/main" id="{A50674C3-61F3-4E0C-BF0E-00CEB449C603}"/>
              </a:ext>
            </a:extLst>
          </p:cNvPr>
          <p:cNvSpPr/>
          <p:nvPr/>
        </p:nvSpPr>
        <p:spPr>
          <a:xfrm>
            <a:off x="484695" y="1788726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" name="Obrázek 46" descr="Levá hemisféra obrys">
            <a:extLst>
              <a:ext uri="{FF2B5EF4-FFF2-40B4-BE49-F238E27FC236}">
                <a16:creationId xmlns:a16="http://schemas.microsoft.com/office/drawing/2014/main" id="{5A9DC0A4-8953-4A45-809D-B9B31CBF89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27664" y="1822874"/>
            <a:ext cx="288000" cy="288000"/>
          </a:xfrm>
          <a:prstGeom prst="rect">
            <a:avLst/>
          </a:prstGeom>
        </p:spPr>
      </p:pic>
      <p:sp>
        <p:nvSpPr>
          <p:cNvPr id="41" name="Ovál 40">
            <a:extLst>
              <a:ext uri="{FF2B5EF4-FFF2-40B4-BE49-F238E27FC236}">
                <a16:creationId xmlns:a16="http://schemas.microsoft.com/office/drawing/2014/main" id="{ADB0F0D6-8DAE-4C85-967B-F70D8C1C0A32}"/>
              </a:ext>
            </a:extLst>
          </p:cNvPr>
          <p:cNvSpPr/>
          <p:nvPr/>
        </p:nvSpPr>
        <p:spPr>
          <a:xfrm>
            <a:off x="520121" y="2207977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2" name="Obrázek 46" descr="Jazyk vzdáleného učení obrys">
            <a:extLst>
              <a:ext uri="{FF2B5EF4-FFF2-40B4-BE49-F238E27FC236}">
                <a16:creationId xmlns:a16="http://schemas.microsoft.com/office/drawing/2014/main" id="{75FE6948-3AA0-4536-88F9-90DCF78C5F3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63244" y="2251111"/>
            <a:ext cx="288000" cy="288000"/>
          </a:xfrm>
          <a:prstGeom prst="rect">
            <a:avLst/>
          </a:prstGeom>
        </p:spPr>
      </p:pic>
      <p:sp>
        <p:nvSpPr>
          <p:cNvPr id="43" name="Ovál 42">
            <a:extLst>
              <a:ext uri="{FF2B5EF4-FFF2-40B4-BE49-F238E27FC236}">
                <a16:creationId xmlns:a16="http://schemas.microsoft.com/office/drawing/2014/main" id="{76D08175-9C62-43B3-AC86-9A91ED999E8C}"/>
              </a:ext>
            </a:extLst>
          </p:cNvPr>
          <p:cNvSpPr/>
          <p:nvPr/>
        </p:nvSpPr>
        <p:spPr>
          <a:xfrm>
            <a:off x="536902" y="2616505"/>
            <a:ext cx="360000" cy="360000"/>
          </a:xfrm>
          <a:prstGeom prst="ellipse">
            <a:avLst/>
          </a:prstGeom>
          <a:solidFill>
            <a:srgbClr val="005BAA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4" name="Obrázek 46" descr="Žárovka a ozubené kolečko obrys">
            <a:extLst>
              <a:ext uri="{FF2B5EF4-FFF2-40B4-BE49-F238E27FC236}">
                <a16:creationId xmlns:a16="http://schemas.microsoft.com/office/drawing/2014/main" id="{66DD40DA-94AA-44BC-88B7-1455A9DA64A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572549" y="2638883"/>
            <a:ext cx="288000" cy="288000"/>
          </a:xfrm>
          <a:prstGeom prst="rect">
            <a:avLst/>
          </a:prstGeom>
        </p:spPr>
      </p:pic>
      <p:pic>
        <p:nvPicPr>
          <p:cNvPr id="45" name="Obrázek 46" descr="Žárovka a ozubené kolečko obrys">
            <a:extLst>
              <a:ext uri="{FF2B5EF4-FFF2-40B4-BE49-F238E27FC236}">
                <a16:creationId xmlns:a16="http://schemas.microsoft.com/office/drawing/2014/main" id="{E07AA2AE-8D26-417C-B3BA-2A1E1BAB72D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3854741" y="3019819"/>
            <a:ext cx="1232439" cy="123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05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61E15D-3294-1848-BE91-2F94885212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000" y="4790246"/>
            <a:ext cx="2057400" cy="273844"/>
          </a:xfrm>
        </p:spPr>
        <p:txBody>
          <a:bodyPr/>
          <a:lstStyle/>
          <a:p>
            <a:pPr>
              <a:defRPr/>
            </a:pPr>
            <a:fld id="{09879CD9-930F-364E-A3CB-E07785455FD0}" type="datetime1">
              <a:rPr lang="de-AT" smtClean="0">
                <a:latin typeface="Galano" panose="02010003040200000000" pitchFamily="50" charset="0"/>
              </a:rPr>
              <a:pPr>
                <a:defRPr/>
              </a:pPr>
              <a:t>16.03.2023</a:t>
            </a:fld>
            <a:endParaRPr lang="en-US" dirty="0"/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610AD20B-905C-4DF1-BDBF-2D246586E1FA}"/>
              </a:ext>
            </a:extLst>
          </p:cNvPr>
          <p:cNvSpPr txBox="1">
            <a:spLocks/>
          </p:cNvSpPr>
          <p:nvPr/>
        </p:nvSpPr>
        <p:spPr>
          <a:xfrm>
            <a:off x="3649754" y="479024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E1796C90-5DE4-4A26-87B2-E83A2ED7C39C}" type="slidenum">
              <a:rPr lang="de-AT" smtClean="0">
                <a:latin typeface="Galano" panose="02010003040200000000" pitchFamily="50" charset="0"/>
              </a:rPr>
              <a:t>19</a:t>
            </a:fld>
            <a:endParaRPr lang="en-US" dirty="0"/>
          </a:p>
        </p:txBody>
      </p:sp>
      <p:sp>
        <p:nvSpPr>
          <p:cNvPr id="18" name="Titel 6">
            <a:extLst>
              <a:ext uri="{FF2B5EF4-FFF2-40B4-BE49-F238E27FC236}">
                <a16:creationId xmlns:a16="http://schemas.microsoft.com/office/drawing/2014/main" id="{5E476ED5-4C08-4CFF-A6EC-7D98F359B22B}"/>
              </a:ext>
            </a:extLst>
          </p:cNvPr>
          <p:cNvSpPr txBox="1">
            <a:spLocks/>
          </p:cNvSpPr>
          <p:nvPr/>
        </p:nvSpPr>
        <p:spPr bwMode="auto">
          <a:xfrm>
            <a:off x="1155337" y="877675"/>
            <a:ext cx="4988835" cy="36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cs-CZ" sz="2000" dirty="0" err="1">
                <a:latin typeface="Galano SemiBold" panose="02010003040200000000" pitchFamily="50" charset="0"/>
              </a:rPr>
              <a:t>ActiveLife</a:t>
            </a:r>
            <a:endParaRPr lang="de-DE" sz="2000" dirty="0">
              <a:latin typeface="Galano SemiBold" panose="02010003040200000000" pitchFamily="50" charset="0"/>
            </a:endParaRPr>
          </a:p>
        </p:txBody>
      </p:sp>
      <p:grpSp>
        <p:nvGrpSpPr>
          <p:cNvPr id="51" name="Skupina 50">
            <a:extLst>
              <a:ext uri="{FF2B5EF4-FFF2-40B4-BE49-F238E27FC236}">
                <a16:creationId xmlns:a16="http://schemas.microsoft.com/office/drawing/2014/main" id="{38A2159A-768C-496B-8E63-FCFE9F20BCFC}"/>
              </a:ext>
            </a:extLst>
          </p:cNvPr>
          <p:cNvGrpSpPr/>
          <p:nvPr/>
        </p:nvGrpSpPr>
        <p:grpSpPr>
          <a:xfrm>
            <a:off x="7519241" y="794633"/>
            <a:ext cx="1624760" cy="433388"/>
            <a:chOff x="7519241" y="794633"/>
            <a:chExt cx="1624760" cy="433388"/>
          </a:xfrm>
        </p:grpSpPr>
        <p:sp>
          <p:nvSpPr>
            <p:cNvPr id="52" name="Obdĺžnik 14">
              <a:extLst>
                <a:ext uri="{FF2B5EF4-FFF2-40B4-BE49-F238E27FC236}">
                  <a16:creationId xmlns:a16="http://schemas.microsoft.com/office/drawing/2014/main" id="{D50861E0-F991-47CD-A9F0-2840063E79F5}"/>
                </a:ext>
              </a:extLst>
            </p:cNvPr>
            <p:cNvSpPr/>
            <p:nvPr/>
          </p:nvSpPr>
          <p:spPr>
            <a:xfrm>
              <a:off x="7519241" y="794633"/>
              <a:ext cx="1624760" cy="433388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k-SK"/>
            </a:p>
          </p:txBody>
        </p:sp>
        <p:sp>
          <p:nvSpPr>
            <p:cNvPr id="53" name="Titel 6">
              <a:extLst>
                <a:ext uri="{FF2B5EF4-FFF2-40B4-BE49-F238E27FC236}">
                  <a16:creationId xmlns:a16="http://schemas.microsoft.com/office/drawing/2014/main" id="{864C0F7B-11AC-4F40-9CB7-E2CE8CA4D40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519241" y="883150"/>
              <a:ext cx="1624759" cy="282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5BA9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5pPr>
              <a:lvl6pPr marL="3429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6pPr>
              <a:lvl7pPr marL="685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7pPr>
              <a:lvl8pPr marL="10287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8pPr>
              <a:lvl9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9pPr>
            </a:lstStyle>
            <a:p>
              <a:pPr algn="ctr"/>
              <a:r>
                <a:rPr lang="cs-CZ" sz="1200" dirty="0">
                  <a:solidFill>
                    <a:schemeClr val="bg1"/>
                  </a:solidFill>
                  <a:latin typeface="Galano SemiBold" panose="02010003040200000000" pitchFamily="50" charset="0"/>
                </a:rPr>
                <a:t>Novinky 2022</a:t>
              </a:r>
              <a:endParaRPr lang="de-DE" sz="1200" dirty="0">
                <a:solidFill>
                  <a:schemeClr val="bg1"/>
                </a:solidFill>
                <a:latin typeface="Galano SemiBold" panose="02010003040200000000" pitchFamily="50" charset="0"/>
              </a:endParaRPr>
            </a:p>
          </p:txBody>
        </p:sp>
      </p:grpSp>
      <p:sp>
        <p:nvSpPr>
          <p:cNvPr id="38" name="Titel 6">
            <a:extLst>
              <a:ext uri="{FF2B5EF4-FFF2-40B4-BE49-F238E27FC236}">
                <a16:creationId xmlns:a16="http://schemas.microsoft.com/office/drawing/2014/main" id="{19986A54-B33E-4115-92C9-F1696EA35831}"/>
              </a:ext>
            </a:extLst>
          </p:cNvPr>
          <p:cNvSpPr txBox="1">
            <a:spLocks/>
          </p:cNvSpPr>
          <p:nvPr/>
        </p:nvSpPr>
        <p:spPr bwMode="auto">
          <a:xfrm>
            <a:off x="1155336" y="1426027"/>
            <a:ext cx="5207885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cs-CZ" sz="1000" dirty="0">
                <a:solidFill>
                  <a:schemeClr val="tx1"/>
                </a:solidFill>
                <a:latin typeface="Galano SemiBold" panose="02010003040200000000" pitchFamily="50" charset="0"/>
              </a:rPr>
              <a:t>Novinky </a:t>
            </a:r>
            <a:r>
              <a:rPr lang="cs-CZ" sz="1000" dirty="0" err="1">
                <a:solidFill>
                  <a:schemeClr val="tx1"/>
                </a:solidFill>
                <a:latin typeface="Galano SemiBold" panose="02010003040200000000" pitchFamily="50" charset="0"/>
              </a:rPr>
              <a:t>pre</a:t>
            </a:r>
            <a:r>
              <a:rPr lang="cs-CZ" sz="1000" dirty="0">
                <a:solidFill>
                  <a:schemeClr val="tx1"/>
                </a:solidFill>
                <a:latin typeface="Galano SemiBold" panose="02010003040200000000" pitchFamily="50" charset="0"/>
              </a:rPr>
              <a:t> rok 2022</a:t>
            </a:r>
            <a:endParaRPr lang="de-DE" sz="1000" dirty="0">
              <a:solidFill>
                <a:schemeClr val="tx1"/>
              </a:solidFill>
              <a:latin typeface="Galano SemiBold" panose="02010003040200000000" pitchFamily="50" charset="0"/>
            </a:endParaRPr>
          </a:p>
        </p:txBody>
      </p:sp>
      <p:sp>
        <p:nvSpPr>
          <p:cNvPr id="34" name="Ovál 33">
            <a:extLst>
              <a:ext uri="{FF2B5EF4-FFF2-40B4-BE49-F238E27FC236}">
                <a16:creationId xmlns:a16="http://schemas.microsoft.com/office/drawing/2014/main" id="{1ACCEC59-46A2-4C07-87EF-7C6E31A0EFEB}"/>
              </a:ext>
            </a:extLst>
          </p:cNvPr>
          <p:cNvSpPr/>
          <p:nvPr/>
        </p:nvSpPr>
        <p:spPr>
          <a:xfrm>
            <a:off x="1350705" y="2075782"/>
            <a:ext cx="450000" cy="450000"/>
          </a:xfrm>
          <a:prstGeom prst="ellipse">
            <a:avLst/>
          </a:prstGeom>
          <a:solidFill>
            <a:srgbClr val="005BAA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endParaRPr lang="cs-CZ" sz="500" b="1" dirty="0">
              <a:solidFill>
                <a:schemeClr val="bg1"/>
              </a:solidFill>
              <a:latin typeface="Galano" panose="02010003040200000000" pitchFamily="50" charset="0"/>
            </a:endParaRPr>
          </a:p>
        </p:txBody>
      </p:sp>
      <p:pic>
        <p:nvPicPr>
          <p:cNvPr id="35" name="Picture 2" descr="Trofej se souvislou výplní">
            <a:extLst>
              <a:ext uri="{FF2B5EF4-FFF2-40B4-BE49-F238E27FC236}">
                <a16:creationId xmlns:a16="http://schemas.microsoft.com/office/drawing/2014/main" id="{FCE8AE42-3F3E-4FBF-B575-C9D55893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1434276" y="2159962"/>
            <a:ext cx="27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Obrázok 16">
            <a:extLst>
              <a:ext uri="{FF2B5EF4-FFF2-40B4-BE49-F238E27FC236}">
                <a16:creationId xmlns:a16="http://schemas.microsoft.com/office/drawing/2014/main" id="{E0F9A406-1D07-463E-9686-BFD97D96113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412" y="1743816"/>
            <a:ext cx="3244409" cy="1071066"/>
          </a:xfrm>
          <a:prstGeom prst="rect">
            <a:avLst/>
          </a:prstGeom>
        </p:spPr>
      </p:pic>
      <p:sp>
        <p:nvSpPr>
          <p:cNvPr id="46" name="Ovál 45">
            <a:extLst>
              <a:ext uri="{FF2B5EF4-FFF2-40B4-BE49-F238E27FC236}">
                <a16:creationId xmlns:a16="http://schemas.microsoft.com/office/drawing/2014/main" id="{EF47CA9E-1C37-4AE4-A1A8-DBFE20318920}"/>
              </a:ext>
            </a:extLst>
          </p:cNvPr>
          <p:cNvSpPr/>
          <p:nvPr/>
        </p:nvSpPr>
        <p:spPr>
          <a:xfrm>
            <a:off x="1350705" y="2812505"/>
            <a:ext cx="450000" cy="450000"/>
          </a:xfrm>
          <a:prstGeom prst="ellipse">
            <a:avLst/>
          </a:prstGeom>
          <a:solidFill>
            <a:srgbClr val="005BAA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endParaRPr lang="cs-CZ" sz="500" b="1" dirty="0">
              <a:solidFill>
                <a:schemeClr val="bg1"/>
              </a:solidFill>
              <a:latin typeface="Galano" panose="02010003040200000000" pitchFamily="50" charset="0"/>
            </a:endParaRPr>
          </a:p>
        </p:txBody>
      </p:sp>
      <p:pic>
        <p:nvPicPr>
          <p:cNvPr id="47" name="Picture 2" descr="Budík se souvislou výplní">
            <a:extLst>
              <a:ext uri="{FF2B5EF4-FFF2-40B4-BE49-F238E27FC236}">
                <a16:creationId xmlns:a16="http://schemas.microsoft.com/office/drawing/2014/main" id="{5F5502A9-7068-4539-BA2D-21FC30149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auto">
          <a:xfrm>
            <a:off x="1434276" y="2896685"/>
            <a:ext cx="27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Untertitel 7">
            <a:extLst>
              <a:ext uri="{FF2B5EF4-FFF2-40B4-BE49-F238E27FC236}">
                <a16:creationId xmlns:a16="http://schemas.microsoft.com/office/drawing/2014/main" id="{B6F4D139-7675-4D4B-928E-2EF745B8E57C}"/>
              </a:ext>
            </a:extLst>
          </p:cNvPr>
          <p:cNvSpPr txBox="1">
            <a:spLocks/>
          </p:cNvSpPr>
          <p:nvPr/>
        </p:nvSpPr>
        <p:spPr>
          <a:xfrm>
            <a:off x="1963631" y="2893897"/>
            <a:ext cx="4677526" cy="990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b="1" kern="1200" baseline="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0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Bez </a:t>
            </a:r>
            <a:r>
              <a:rPr lang="cs-CZ" sz="100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čakacej</a:t>
            </a:r>
            <a:r>
              <a:rPr lang="cs-CZ" sz="10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doby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BAA"/>
              </a:buClr>
              <a:buFont typeface="Wingdings" panose="05000000000000000000" pitchFamily="2" charset="2"/>
              <a:buChar char="§"/>
            </a:pPr>
            <a:r>
              <a:rPr lang="cs-CZ" sz="10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Infarkt 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- kritické choroby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BAA"/>
              </a:buClr>
              <a:buFont typeface="Wingdings" panose="05000000000000000000" pitchFamily="2" charset="2"/>
              <a:buChar char="§"/>
            </a:pPr>
            <a:r>
              <a:rPr lang="cs-CZ" sz="100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Infekčné</a:t>
            </a:r>
            <a:r>
              <a:rPr lang="cs-CZ" sz="10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choroby 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(PN,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hospitalizácia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a chirurgický zákrok)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BAA"/>
              </a:buClr>
              <a:buFont typeface="Wingdings" panose="05000000000000000000" pitchFamily="2" charset="2"/>
              <a:buChar char="§"/>
            </a:pP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PN – </a:t>
            </a:r>
            <a:r>
              <a:rPr lang="cs-CZ" sz="10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rizikové </a:t>
            </a:r>
            <a:r>
              <a:rPr lang="cs-CZ" sz="100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tehotenstvo</a:t>
            </a:r>
            <a:r>
              <a:rPr lang="cs-CZ" sz="10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(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skrátená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čakacia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doba </a:t>
            </a:r>
            <a:r>
              <a:rPr lang="cs-CZ" sz="10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na 9 </a:t>
            </a:r>
            <a:r>
              <a:rPr lang="cs-CZ" sz="100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mesiacov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)</a:t>
            </a:r>
            <a:endParaRPr lang="cs-CZ" sz="1000" dirty="0">
              <a:solidFill>
                <a:schemeClr val="tx1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</p:txBody>
      </p:sp>
      <p:sp>
        <p:nvSpPr>
          <p:cNvPr id="49" name="Untertitel 7">
            <a:extLst>
              <a:ext uri="{FF2B5EF4-FFF2-40B4-BE49-F238E27FC236}">
                <a16:creationId xmlns:a16="http://schemas.microsoft.com/office/drawing/2014/main" id="{F399248A-FEDC-4F59-85A3-AC2B41473734}"/>
              </a:ext>
            </a:extLst>
          </p:cNvPr>
          <p:cNvSpPr txBox="1">
            <a:spLocks/>
          </p:cNvSpPr>
          <p:nvPr/>
        </p:nvSpPr>
        <p:spPr>
          <a:xfrm>
            <a:off x="1963631" y="2159962"/>
            <a:ext cx="4399590" cy="2738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b="1" kern="1200" baseline="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00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Ocenenia</a:t>
            </a:r>
            <a:endParaRPr lang="cs-CZ" sz="1000" dirty="0">
              <a:solidFill>
                <a:schemeClr val="tx1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</p:txBody>
      </p:sp>
      <p:sp>
        <p:nvSpPr>
          <p:cNvPr id="50" name="Untertitel 7">
            <a:extLst>
              <a:ext uri="{FF2B5EF4-FFF2-40B4-BE49-F238E27FC236}">
                <a16:creationId xmlns:a16="http://schemas.microsoft.com/office/drawing/2014/main" id="{B5E98B48-6EC1-4B38-A821-9E0C8E0393BE}"/>
              </a:ext>
            </a:extLst>
          </p:cNvPr>
          <p:cNvSpPr txBox="1">
            <a:spLocks/>
          </p:cNvSpPr>
          <p:nvPr/>
        </p:nvSpPr>
        <p:spPr>
          <a:xfrm>
            <a:off x="1963631" y="4024168"/>
            <a:ext cx="4399590" cy="514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b="1" kern="1200" baseline="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00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Zľava</a:t>
            </a:r>
            <a:r>
              <a:rPr lang="cs-CZ" sz="10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za </a:t>
            </a:r>
            <a:r>
              <a:rPr lang="cs-CZ" sz="100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viac</a:t>
            </a:r>
            <a:r>
              <a:rPr lang="cs-CZ" sz="10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zmlúv</a:t>
            </a:r>
            <a:endParaRPr lang="cs-CZ" sz="1000" dirty="0">
              <a:solidFill>
                <a:schemeClr val="tx1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BAA"/>
              </a:buClr>
              <a:buFont typeface="Wingdings" panose="05000000000000000000" pitchFamily="2" charset="2"/>
              <a:buChar char="§"/>
            </a:pP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Zľava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aj na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existujúce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zmluvy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ex-AXA + ex-UNIQA</a:t>
            </a:r>
            <a:endParaRPr lang="cs-CZ" sz="1000" b="0" dirty="0">
              <a:solidFill>
                <a:schemeClr val="tx1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</p:txBody>
      </p:sp>
      <p:sp>
        <p:nvSpPr>
          <p:cNvPr id="54" name="Ovál 53">
            <a:extLst>
              <a:ext uri="{FF2B5EF4-FFF2-40B4-BE49-F238E27FC236}">
                <a16:creationId xmlns:a16="http://schemas.microsoft.com/office/drawing/2014/main" id="{8177ABFB-21A1-4F84-ACEB-F22171511271}"/>
              </a:ext>
            </a:extLst>
          </p:cNvPr>
          <p:cNvSpPr/>
          <p:nvPr/>
        </p:nvSpPr>
        <p:spPr>
          <a:xfrm>
            <a:off x="1350705" y="3918523"/>
            <a:ext cx="450000" cy="450000"/>
          </a:xfrm>
          <a:prstGeom prst="ellipse">
            <a:avLst/>
          </a:prstGeom>
          <a:solidFill>
            <a:srgbClr val="005BAA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endParaRPr lang="cs-CZ" sz="500" b="1" dirty="0">
              <a:solidFill>
                <a:schemeClr val="bg1"/>
              </a:solidFill>
              <a:latin typeface="Galano" panose="02010003040200000000" pitchFamily="50" charset="0"/>
            </a:endParaRPr>
          </a:p>
        </p:txBody>
      </p:sp>
      <p:pic>
        <p:nvPicPr>
          <p:cNvPr id="55" name="Picture 2" descr="Kurzor se souvislou výplní">
            <a:extLst>
              <a:ext uri="{FF2B5EF4-FFF2-40B4-BE49-F238E27FC236}">
                <a16:creationId xmlns:a16="http://schemas.microsoft.com/office/drawing/2014/main" id="{189D7AFD-A1CF-422E-B740-02EC26D25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 bwMode="auto">
          <a:xfrm rot="10800000">
            <a:off x="1434276" y="4002703"/>
            <a:ext cx="27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Vývojový diagram: zpoždění 55">
            <a:extLst>
              <a:ext uri="{FF2B5EF4-FFF2-40B4-BE49-F238E27FC236}">
                <a16:creationId xmlns:a16="http://schemas.microsoft.com/office/drawing/2014/main" id="{1FCB91B1-686A-48AD-9F91-DB6413FED716}"/>
              </a:ext>
            </a:extLst>
          </p:cNvPr>
          <p:cNvSpPr/>
          <p:nvPr/>
        </p:nvSpPr>
        <p:spPr>
          <a:xfrm>
            <a:off x="-46892" y="1358454"/>
            <a:ext cx="763441" cy="3306088"/>
          </a:xfrm>
          <a:prstGeom prst="flowChartDelay">
            <a:avLst/>
          </a:prstGeom>
          <a:noFill/>
          <a:ln>
            <a:solidFill>
              <a:srgbClr val="005E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Ovál 56">
            <a:extLst>
              <a:ext uri="{FF2B5EF4-FFF2-40B4-BE49-F238E27FC236}">
                <a16:creationId xmlns:a16="http://schemas.microsoft.com/office/drawing/2014/main" id="{C53E4430-1673-49A2-BB74-C04214ED22B8}"/>
              </a:ext>
            </a:extLst>
          </p:cNvPr>
          <p:cNvSpPr/>
          <p:nvPr/>
        </p:nvSpPr>
        <p:spPr>
          <a:xfrm>
            <a:off x="385264" y="135744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8" name="Obrázek 46" descr="Kompas obrys">
            <a:extLst>
              <a:ext uri="{FF2B5EF4-FFF2-40B4-BE49-F238E27FC236}">
                <a16:creationId xmlns:a16="http://schemas.microsoft.com/office/drawing/2014/main" id="{101278D1-9BA5-4C1B-AEEC-B19B7AD85B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23786" y="1393445"/>
            <a:ext cx="288000" cy="288000"/>
          </a:xfrm>
          <a:prstGeom prst="rect">
            <a:avLst/>
          </a:prstGeom>
        </p:spPr>
      </p:pic>
      <p:sp>
        <p:nvSpPr>
          <p:cNvPr id="59" name="Ovál 58">
            <a:extLst>
              <a:ext uri="{FF2B5EF4-FFF2-40B4-BE49-F238E27FC236}">
                <a16:creationId xmlns:a16="http://schemas.microsoft.com/office/drawing/2014/main" id="{DC077D52-ABBF-4D95-BB7E-2338403C604F}"/>
              </a:ext>
            </a:extLst>
          </p:cNvPr>
          <p:cNvSpPr/>
          <p:nvPr/>
        </p:nvSpPr>
        <p:spPr>
          <a:xfrm>
            <a:off x="400654" y="4289989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Ovál 59">
            <a:extLst>
              <a:ext uri="{FF2B5EF4-FFF2-40B4-BE49-F238E27FC236}">
                <a16:creationId xmlns:a16="http://schemas.microsoft.com/office/drawing/2014/main" id="{F41C13B0-9458-481F-A25B-3DF92A2FD198}"/>
              </a:ext>
            </a:extLst>
          </p:cNvPr>
          <p:cNvSpPr/>
          <p:nvPr/>
        </p:nvSpPr>
        <p:spPr>
          <a:xfrm>
            <a:off x="478538" y="3867136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Ovál 60">
            <a:extLst>
              <a:ext uri="{FF2B5EF4-FFF2-40B4-BE49-F238E27FC236}">
                <a16:creationId xmlns:a16="http://schemas.microsoft.com/office/drawing/2014/main" id="{0FDDB5DC-215D-4D26-BFF3-B7D991E9E008}"/>
              </a:ext>
            </a:extLst>
          </p:cNvPr>
          <p:cNvSpPr/>
          <p:nvPr/>
        </p:nvSpPr>
        <p:spPr>
          <a:xfrm>
            <a:off x="519157" y="344788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Ovál 61">
            <a:extLst>
              <a:ext uri="{FF2B5EF4-FFF2-40B4-BE49-F238E27FC236}">
                <a16:creationId xmlns:a16="http://schemas.microsoft.com/office/drawing/2014/main" id="{8A7E6356-A2AC-4DF1-A878-ABB856D1F896}"/>
              </a:ext>
            </a:extLst>
          </p:cNvPr>
          <p:cNvSpPr/>
          <p:nvPr/>
        </p:nvSpPr>
        <p:spPr>
          <a:xfrm>
            <a:off x="527664" y="303750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3" name="Obrázek 46" descr="Kalkulačka obrys">
            <a:extLst>
              <a:ext uri="{FF2B5EF4-FFF2-40B4-BE49-F238E27FC236}">
                <a16:creationId xmlns:a16="http://schemas.microsoft.com/office/drawing/2014/main" id="{47AC6DFB-FB5C-4F56-BB16-9D1B12C9A3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563244" y="3078430"/>
            <a:ext cx="288000" cy="288000"/>
          </a:xfrm>
          <a:prstGeom prst="rect">
            <a:avLst/>
          </a:prstGeom>
        </p:spPr>
      </p:pic>
      <p:pic>
        <p:nvPicPr>
          <p:cNvPr id="64" name="Obrázek 46" descr="Pandemic sloučení křivky spojnicového grafu obrys">
            <a:extLst>
              <a:ext uri="{FF2B5EF4-FFF2-40B4-BE49-F238E27FC236}">
                <a16:creationId xmlns:a16="http://schemas.microsoft.com/office/drawing/2014/main" id="{EF18FB3E-DBD0-436F-923F-AF173D9511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563244" y="3489993"/>
            <a:ext cx="288000" cy="288000"/>
          </a:xfrm>
          <a:prstGeom prst="rect">
            <a:avLst/>
          </a:prstGeom>
        </p:spPr>
      </p:pic>
      <p:pic>
        <p:nvPicPr>
          <p:cNvPr id="65" name="Obrázek 46" descr="Srdce se šípem obrys">
            <a:extLst>
              <a:ext uri="{FF2B5EF4-FFF2-40B4-BE49-F238E27FC236}">
                <a16:creationId xmlns:a16="http://schemas.microsoft.com/office/drawing/2014/main" id="{B8494C67-6D9D-4D19-96D2-093D6A126C4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507339" y="3915548"/>
            <a:ext cx="288000" cy="288000"/>
          </a:xfrm>
          <a:prstGeom prst="rect">
            <a:avLst/>
          </a:prstGeom>
        </p:spPr>
      </p:pic>
      <p:pic>
        <p:nvPicPr>
          <p:cNvPr id="66" name="Obrázek 46" descr="Uživatelé obrys">
            <a:extLst>
              <a:ext uri="{FF2B5EF4-FFF2-40B4-BE49-F238E27FC236}">
                <a16:creationId xmlns:a16="http://schemas.microsoft.com/office/drawing/2014/main" id="{E303FE4B-0073-402C-8991-72D9F4658B3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437365" y="4323546"/>
            <a:ext cx="288000" cy="288000"/>
          </a:xfrm>
          <a:prstGeom prst="rect">
            <a:avLst/>
          </a:prstGeom>
        </p:spPr>
      </p:pic>
      <p:sp>
        <p:nvSpPr>
          <p:cNvPr id="67" name="Ovál 66">
            <a:extLst>
              <a:ext uri="{FF2B5EF4-FFF2-40B4-BE49-F238E27FC236}">
                <a16:creationId xmlns:a16="http://schemas.microsoft.com/office/drawing/2014/main" id="{847D1F50-81E8-44EB-9AF0-ABE8E483D64A}"/>
              </a:ext>
            </a:extLst>
          </p:cNvPr>
          <p:cNvSpPr/>
          <p:nvPr/>
        </p:nvSpPr>
        <p:spPr>
          <a:xfrm>
            <a:off x="484695" y="1788726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8" name="Obrázek 46" descr="Levá hemisféra obrys">
            <a:extLst>
              <a:ext uri="{FF2B5EF4-FFF2-40B4-BE49-F238E27FC236}">
                <a16:creationId xmlns:a16="http://schemas.microsoft.com/office/drawing/2014/main" id="{47CD7ADA-7576-4151-87EB-BB63A6E10EB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527664" y="1822874"/>
            <a:ext cx="288000" cy="288000"/>
          </a:xfrm>
          <a:prstGeom prst="rect">
            <a:avLst/>
          </a:prstGeom>
        </p:spPr>
      </p:pic>
      <p:sp>
        <p:nvSpPr>
          <p:cNvPr id="73" name="Ovál 72">
            <a:extLst>
              <a:ext uri="{FF2B5EF4-FFF2-40B4-BE49-F238E27FC236}">
                <a16:creationId xmlns:a16="http://schemas.microsoft.com/office/drawing/2014/main" id="{A0759917-8833-40B7-89D3-53F9CEF396FF}"/>
              </a:ext>
            </a:extLst>
          </p:cNvPr>
          <p:cNvSpPr/>
          <p:nvPr/>
        </p:nvSpPr>
        <p:spPr>
          <a:xfrm>
            <a:off x="520121" y="2207977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4" name="Obrázek 46" descr="Jazyk vzdáleného učení obrys">
            <a:extLst>
              <a:ext uri="{FF2B5EF4-FFF2-40B4-BE49-F238E27FC236}">
                <a16:creationId xmlns:a16="http://schemas.microsoft.com/office/drawing/2014/main" id="{49301426-8F1C-4FAA-977F-23F43D7A592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563244" y="2251111"/>
            <a:ext cx="288000" cy="288000"/>
          </a:xfrm>
          <a:prstGeom prst="rect">
            <a:avLst/>
          </a:prstGeom>
        </p:spPr>
      </p:pic>
      <p:sp>
        <p:nvSpPr>
          <p:cNvPr id="75" name="Ovál 74">
            <a:extLst>
              <a:ext uri="{FF2B5EF4-FFF2-40B4-BE49-F238E27FC236}">
                <a16:creationId xmlns:a16="http://schemas.microsoft.com/office/drawing/2014/main" id="{5680CA06-0750-4A7E-81FF-FE94E6F8D43C}"/>
              </a:ext>
            </a:extLst>
          </p:cNvPr>
          <p:cNvSpPr/>
          <p:nvPr/>
        </p:nvSpPr>
        <p:spPr>
          <a:xfrm>
            <a:off x="536902" y="2616505"/>
            <a:ext cx="360000" cy="360000"/>
          </a:xfrm>
          <a:prstGeom prst="ellipse">
            <a:avLst/>
          </a:prstGeom>
          <a:solidFill>
            <a:srgbClr val="005BAA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6" name="Obrázek 46" descr="Žárovka a ozubené kolečko obrys">
            <a:extLst>
              <a:ext uri="{FF2B5EF4-FFF2-40B4-BE49-F238E27FC236}">
                <a16:creationId xmlns:a16="http://schemas.microsoft.com/office/drawing/2014/main" id="{E498FBEF-C925-4E18-8342-FF60C31D697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572549" y="2638883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40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61E15D-3294-1848-BE91-2F94885212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000" y="4790246"/>
            <a:ext cx="2057400" cy="273844"/>
          </a:xfrm>
        </p:spPr>
        <p:txBody>
          <a:bodyPr/>
          <a:lstStyle/>
          <a:p>
            <a:pPr>
              <a:defRPr/>
            </a:pPr>
            <a:fld id="{09879CD9-930F-364E-A3CB-E07785455FD0}" type="datetime1">
              <a:rPr lang="de-AT" smtClean="0">
                <a:latin typeface="Galano" panose="02010003040200000000" pitchFamily="50" charset="0"/>
              </a:rPr>
              <a:pPr>
                <a:defRPr/>
              </a:pPr>
              <a:t>16.03.2023</a:t>
            </a:fld>
            <a:endParaRPr lang="en-US" dirty="0"/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610AD20B-905C-4DF1-BDBF-2D246586E1FA}"/>
              </a:ext>
            </a:extLst>
          </p:cNvPr>
          <p:cNvSpPr txBox="1">
            <a:spLocks/>
          </p:cNvSpPr>
          <p:nvPr/>
        </p:nvSpPr>
        <p:spPr>
          <a:xfrm>
            <a:off x="3649754" y="479024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E1796C90-5DE4-4A26-87B2-E83A2ED7C39C}" type="slidenum">
              <a:rPr lang="de-AT" smtClean="0">
                <a:latin typeface="Galano" panose="02010003040200000000" pitchFamily="50" charset="0"/>
              </a:rPr>
              <a:t>2</a:t>
            </a:fld>
            <a:endParaRPr lang="en-US" dirty="0"/>
          </a:p>
        </p:txBody>
      </p:sp>
      <p:sp>
        <p:nvSpPr>
          <p:cNvPr id="41" name="Titel 6">
            <a:extLst>
              <a:ext uri="{FF2B5EF4-FFF2-40B4-BE49-F238E27FC236}">
                <a16:creationId xmlns:a16="http://schemas.microsoft.com/office/drawing/2014/main" id="{512F9F0A-14C9-4682-9CF6-4008BDF18BA1}"/>
              </a:ext>
            </a:extLst>
          </p:cNvPr>
          <p:cNvSpPr txBox="1">
            <a:spLocks/>
          </p:cNvSpPr>
          <p:nvPr/>
        </p:nvSpPr>
        <p:spPr bwMode="auto">
          <a:xfrm>
            <a:off x="1860887" y="1371865"/>
            <a:ext cx="5180208" cy="295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1400" b="1" dirty="0">
                <a:solidFill>
                  <a:schemeClr val="tx1"/>
                </a:solidFill>
                <a:latin typeface="Galano" panose="02010003040200000000" pitchFamily="50" charset="0"/>
              </a:rPr>
              <a:t>ActiveLife – hlavný smer</a:t>
            </a:r>
          </a:p>
          <a:p>
            <a:pPr>
              <a:lnSpc>
                <a:spcPct val="100000"/>
              </a:lnSpc>
            </a:pPr>
            <a:endParaRPr lang="pl-PL" sz="1400" dirty="0">
              <a:solidFill>
                <a:schemeClr val="tx1"/>
              </a:solidFill>
              <a:latin typeface="Galano" panose="02010003040200000000" pitchFamily="50" charset="0"/>
            </a:endParaRPr>
          </a:p>
          <a:p>
            <a:pPr>
              <a:lnSpc>
                <a:spcPct val="100000"/>
              </a:lnSpc>
            </a:pPr>
            <a:r>
              <a:rPr lang="pl-PL" sz="1400" dirty="0">
                <a:solidFill>
                  <a:schemeClr val="tx1"/>
                </a:solidFill>
                <a:latin typeface="Galano" panose="02010003040200000000" pitchFamily="50" charset="0"/>
              </a:rPr>
              <a:t>Silné stránky</a:t>
            </a:r>
          </a:p>
          <a:p>
            <a:pPr>
              <a:lnSpc>
                <a:spcPct val="100000"/>
              </a:lnSpc>
            </a:pPr>
            <a:endParaRPr lang="cs-CZ" sz="1400" dirty="0">
              <a:solidFill>
                <a:schemeClr val="tx1"/>
              </a:solidFill>
              <a:latin typeface="Galano" panose="02010003040200000000" pitchFamily="50" charset="0"/>
            </a:endParaRPr>
          </a:p>
          <a:p>
            <a:pPr>
              <a:lnSpc>
                <a:spcPct val="100000"/>
              </a:lnSpc>
            </a:pPr>
            <a:r>
              <a:rPr lang="cs-CZ" sz="1400" dirty="0" err="1">
                <a:solidFill>
                  <a:schemeClr val="tx1"/>
                </a:solidFill>
                <a:latin typeface="Galano" panose="02010003040200000000" pitchFamily="50" charset="0"/>
              </a:rPr>
              <a:t>Digitalizácia</a:t>
            </a:r>
            <a:endParaRPr lang="cs-CZ" sz="1400" dirty="0">
              <a:solidFill>
                <a:schemeClr val="tx1"/>
              </a:solidFill>
              <a:latin typeface="Galano" panose="02010003040200000000" pitchFamily="50" charset="0"/>
            </a:endParaRPr>
          </a:p>
          <a:p>
            <a:pPr>
              <a:lnSpc>
                <a:spcPct val="100000"/>
              </a:lnSpc>
            </a:pPr>
            <a:endParaRPr lang="cs-CZ" sz="1400" dirty="0">
              <a:solidFill>
                <a:schemeClr val="tx1"/>
              </a:solidFill>
              <a:latin typeface="Galano" panose="02010003040200000000" pitchFamily="50" charset="0"/>
            </a:endParaRPr>
          </a:p>
          <a:p>
            <a:pPr>
              <a:lnSpc>
                <a:spcPct val="100000"/>
              </a:lnSpc>
            </a:pPr>
            <a:r>
              <a:rPr lang="cs-CZ" sz="1400" b="1" dirty="0">
                <a:solidFill>
                  <a:schemeClr val="tx1"/>
                </a:solidFill>
                <a:latin typeface="Galano" panose="02010003040200000000" pitchFamily="50" charset="0"/>
              </a:rPr>
              <a:t>Novinky</a:t>
            </a:r>
          </a:p>
          <a:p>
            <a:pPr>
              <a:lnSpc>
                <a:spcPct val="100000"/>
              </a:lnSpc>
            </a:pPr>
            <a:endParaRPr lang="cs-CZ" sz="1400" dirty="0">
              <a:solidFill>
                <a:schemeClr val="tx1"/>
              </a:solidFill>
              <a:latin typeface="Galano" panose="02010003040200000000" pitchFamily="50" charset="0"/>
            </a:endParaRPr>
          </a:p>
          <a:p>
            <a:pPr>
              <a:lnSpc>
                <a:spcPct val="100000"/>
              </a:lnSpc>
            </a:pPr>
            <a:r>
              <a:rPr lang="cs-CZ" sz="1400" dirty="0" err="1">
                <a:solidFill>
                  <a:schemeClr val="tx1"/>
                </a:solidFill>
                <a:latin typeface="Galano" panose="02010003040200000000" pitchFamily="50" charset="0"/>
              </a:rPr>
              <a:t>Štatistiky</a:t>
            </a:r>
            <a:endParaRPr lang="cs-CZ" sz="1400" dirty="0">
              <a:solidFill>
                <a:schemeClr val="tx1"/>
              </a:solidFill>
              <a:latin typeface="Galano" panose="02010003040200000000" pitchFamily="50" charset="0"/>
            </a:endParaRPr>
          </a:p>
          <a:p>
            <a:pPr>
              <a:lnSpc>
                <a:spcPct val="100000"/>
              </a:lnSpc>
            </a:pPr>
            <a:endParaRPr lang="cs-CZ" sz="1400" dirty="0">
              <a:solidFill>
                <a:schemeClr val="tx1"/>
              </a:solidFill>
              <a:latin typeface="Galano" panose="02010003040200000000" pitchFamily="50" charset="0"/>
            </a:endParaRPr>
          </a:p>
          <a:p>
            <a:pPr>
              <a:lnSpc>
                <a:spcPct val="100000"/>
              </a:lnSpc>
            </a:pPr>
            <a:r>
              <a:rPr lang="cs-CZ" sz="1400" b="1" dirty="0" err="1">
                <a:solidFill>
                  <a:schemeClr val="tx1"/>
                </a:solidFill>
                <a:latin typeface="Galano" panose="02010003040200000000" pitchFamily="50" charset="0"/>
              </a:rPr>
              <a:t>Likvidácia</a:t>
            </a:r>
            <a:r>
              <a:rPr lang="cs-CZ" sz="1400" b="1" dirty="0">
                <a:solidFill>
                  <a:schemeClr val="tx1"/>
                </a:solidFill>
                <a:latin typeface="Galano" panose="02010003040200000000" pitchFamily="50" charset="0"/>
              </a:rPr>
              <a:t> </a:t>
            </a:r>
            <a:r>
              <a:rPr lang="cs-CZ" sz="1400" b="1" dirty="0" err="1">
                <a:solidFill>
                  <a:schemeClr val="tx1"/>
                </a:solidFill>
                <a:latin typeface="Galano" panose="02010003040200000000" pitchFamily="50" charset="0"/>
              </a:rPr>
              <a:t>poistných</a:t>
            </a:r>
            <a:r>
              <a:rPr lang="cs-CZ" sz="1400" b="1" dirty="0">
                <a:solidFill>
                  <a:schemeClr val="tx1"/>
                </a:solidFill>
                <a:latin typeface="Galano" panose="02010003040200000000" pitchFamily="50" charset="0"/>
              </a:rPr>
              <a:t> </a:t>
            </a:r>
            <a:r>
              <a:rPr lang="cs-CZ" sz="1400" b="1" dirty="0" err="1">
                <a:solidFill>
                  <a:schemeClr val="tx1"/>
                </a:solidFill>
                <a:latin typeface="Galano" panose="02010003040200000000" pitchFamily="50" charset="0"/>
              </a:rPr>
              <a:t>udalostí</a:t>
            </a:r>
            <a:endParaRPr lang="cs-CZ" sz="1400" b="1" dirty="0">
              <a:solidFill>
                <a:schemeClr val="tx1"/>
              </a:solidFill>
              <a:latin typeface="Galano" panose="02010003040200000000" pitchFamily="50" charset="0"/>
            </a:endParaRPr>
          </a:p>
          <a:p>
            <a:pPr>
              <a:lnSpc>
                <a:spcPct val="100000"/>
              </a:lnSpc>
            </a:pPr>
            <a:endParaRPr lang="cs-CZ" sz="1400" dirty="0">
              <a:solidFill>
                <a:schemeClr val="tx1"/>
              </a:solidFill>
              <a:latin typeface="Galano" panose="02010003040200000000" pitchFamily="50" charset="0"/>
            </a:endParaRPr>
          </a:p>
        </p:txBody>
      </p:sp>
      <p:grpSp>
        <p:nvGrpSpPr>
          <p:cNvPr id="51" name="Skupina 50">
            <a:extLst>
              <a:ext uri="{FF2B5EF4-FFF2-40B4-BE49-F238E27FC236}">
                <a16:creationId xmlns:a16="http://schemas.microsoft.com/office/drawing/2014/main" id="{38A2159A-768C-496B-8E63-FCFE9F20BCFC}"/>
              </a:ext>
            </a:extLst>
          </p:cNvPr>
          <p:cNvGrpSpPr/>
          <p:nvPr/>
        </p:nvGrpSpPr>
        <p:grpSpPr>
          <a:xfrm>
            <a:off x="7519241" y="794633"/>
            <a:ext cx="1624760" cy="433388"/>
            <a:chOff x="7519241" y="794633"/>
            <a:chExt cx="1624760" cy="433388"/>
          </a:xfrm>
        </p:grpSpPr>
        <p:sp>
          <p:nvSpPr>
            <p:cNvPr id="52" name="Obdĺžnik 14">
              <a:extLst>
                <a:ext uri="{FF2B5EF4-FFF2-40B4-BE49-F238E27FC236}">
                  <a16:creationId xmlns:a16="http://schemas.microsoft.com/office/drawing/2014/main" id="{D50861E0-F991-47CD-A9F0-2840063E79F5}"/>
                </a:ext>
              </a:extLst>
            </p:cNvPr>
            <p:cNvSpPr/>
            <p:nvPr/>
          </p:nvSpPr>
          <p:spPr>
            <a:xfrm>
              <a:off x="7519241" y="794633"/>
              <a:ext cx="1624760" cy="433388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k-SK"/>
            </a:p>
          </p:txBody>
        </p:sp>
        <p:sp>
          <p:nvSpPr>
            <p:cNvPr id="53" name="Titel 6">
              <a:extLst>
                <a:ext uri="{FF2B5EF4-FFF2-40B4-BE49-F238E27FC236}">
                  <a16:creationId xmlns:a16="http://schemas.microsoft.com/office/drawing/2014/main" id="{864C0F7B-11AC-4F40-9CB7-E2CE8CA4D40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519241" y="883150"/>
              <a:ext cx="1624759" cy="282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5BA9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5pPr>
              <a:lvl6pPr marL="3429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6pPr>
              <a:lvl7pPr marL="685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7pPr>
              <a:lvl8pPr marL="10287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8pPr>
              <a:lvl9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9pPr>
            </a:lstStyle>
            <a:p>
              <a:pPr algn="ctr"/>
              <a:r>
                <a:rPr lang="cs-CZ" sz="1200" dirty="0">
                  <a:solidFill>
                    <a:schemeClr val="bg1"/>
                  </a:solidFill>
                  <a:latin typeface="Galano SemiBold" panose="02010003040200000000" pitchFamily="50" charset="0"/>
                </a:rPr>
                <a:t>Úvod</a:t>
              </a:r>
              <a:endParaRPr lang="de-DE" sz="1200" dirty="0">
                <a:solidFill>
                  <a:schemeClr val="bg1"/>
                </a:solidFill>
                <a:latin typeface="Galano SemiBold" panose="02010003040200000000" pitchFamily="50" charset="0"/>
              </a:endParaRPr>
            </a:p>
          </p:txBody>
        </p:sp>
      </p:grpSp>
      <p:sp>
        <p:nvSpPr>
          <p:cNvPr id="106" name="Vývojový diagram: zpoždění 105">
            <a:extLst>
              <a:ext uri="{FF2B5EF4-FFF2-40B4-BE49-F238E27FC236}">
                <a16:creationId xmlns:a16="http://schemas.microsoft.com/office/drawing/2014/main" id="{CED7551D-2C1C-4B2F-B693-D08C674D7B60}"/>
              </a:ext>
            </a:extLst>
          </p:cNvPr>
          <p:cNvSpPr/>
          <p:nvPr/>
        </p:nvSpPr>
        <p:spPr>
          <a:xfrm>
            <a:off x="-46892" y="1358454"/>
            <a:ext cx="763441" cy="3306088"/>
          </a:xfrm>
          <a:prstGeom prst="flowChartDelay">
            <a:avLst/>
          </a:prstGeom>
          <a:noFill/>
          <a:ln>
            <a:solidFill>
              <a:srgbClr val="005E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7" name="Ovál 106">
            <a:extLst>
              <a:ext uri="{FF2B5EF4-FFF2-40B4-BE49-F238E27FC236}">
                <a16:creationId xmlns:a16="http://schemas.microsoft.com/office/drawing/2014/main" id="{717D992C-1D5A-4A3A-8390-82EA7314D40C}"/>
              </a:ext>
            </a:extLst>
          </p:cNvPr>
          <p:cNvSpPr/>
          <p:nvPr/>
        </p:nvSpPr>
        <p:spPr>
          <a:xfrm>
            <a:off x="400654" y="4289989"/>
            <a:ext cx="360000" cy="360000"/>
          </a:xfrm>
          <a:prstGeom prst="ellipse">
            <a:avLst/>
          </a:prstGeom>
          <a:solidFill>
            <a:srgbClr val="005BAA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8" name="Ovál 107">
            <a:extLst>
              <a:ext uri="{FF2B5EF4-FFF2-40B4-BE49-F238E27FC236}">
                <a16:creationId xmlns:a16="http://schemas.microsoft.com/office/drawing/2014/main" id="{51EDF817-8827-4D18-BC9B-AB7BF44A155B}"/>
              </a:ext>
            </a:extLst>
          </p:cNvPr>
          <p:cNvSpPr/>
          <p:nvPr/>
        </p:nvSpPr>
        <p:spPr>
          <a:xfrm>
            <a:off x="478538" y="3867136"/>
            <a:ext cx="360000" cy="360000"/>
          </a:xfrm>
          <a:prstGeom prst="ellipse">
            <a:avLst/>
          </a:prstGeom>
          <a:solidFill>
            <a:srgbClr val="005BAA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9" name="Ovál 108">
            <a:extLst>
              <a:ext uri="{FF2B5EF4-FFF2-40B4-BE49-F238E27FC236}">
                <a16:creationId xmlns:a16="http://schemas.microsoft.com/office/drawing/2014/main" id="{51EA3539-3607-4FE8-934E-708FF2260E27}"/>
              </a:ext>
            </a:extLst>
          </p:cNvPr>
          <p:cNvSpPr/>
          <p:nvPr/>
        </p:nvSpPr>
        <p:spPr>
          <a:xfrm>
            <a:off x="519157" y="3447885"/>
            <a:ext cx="360000" cy="360000"/>
          </a:xfrm>
          <a:prstGeom prst="ellipse">
            <a:avLst/>
          </a:prstGeom>
          <a:solidFill>
            <a:srgbClr val="005BAA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0" name="Ovál 109">
            <a:extLst>
              <a:ext uri="{FF2B5EF4-FFF2-40B4-BE49-F238E27FC236}">
                <a16:creationId xmlns:a16="http://schemas.microsoft.com/office/drawing/2014/main" id="{412DD4F9-A950-4836-9BB9-FB4A4DABAD6A}"/>
              </a:ext>
            </a:extLst>
          </p:cNvPr>
          <p:cNvSpPr/>
          <p:nvPr/>
        </p:nvSpPr>
        <p:spPr>
          <a:xfrm>
            <a:off x="527664" y="3037505"/>
            <a:ext cx="360000" cy="360000"/>
          </a:xfrm>
          <a:prstGeom prst="ellipse">
            <a:avLst/>
          </a:prstGeom>
          <a:solidFill>
            <a:srgbClr val="005BAA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1" name="Ovál 110">
            <a:extLst>
              <a:ext uri="{FF2B5EF4-FFF2-40B4-BE49-F238E27FC236}">
                <a16:creationId xmlns:a16="http://schemas.microsoft.com/office/drawing/2014/main" id="{62F15E98-C59C-4511-8A92-C0C4DA2957B5}"/>
              </a:ext>
            </a:extLst>
          </p:cNvPr>
          <p:cNvSpPr/>
          <p:nvPr/>
        </p:nvSpPr>
        <p:spPr>
          <a:xfrm>
            <a:off x="536902" y="2616505"/>
            <a:ext cx="360000" cy="360000"/>
          </a:xfrm>
          <a:prstGeom prst="ellipse">
            <a:avLst/>
          </a:prstGeom>
          <a:solidFill>
            <a:srgbClr val="005BAA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2" name="Ovál 111">
            <a:extLst>
              <a:ext uri="{FF2B5EF4-FFF2-40B4-BE49-F238E27FC236}">
                <a16:creationId xmlns:a16="http://schemas.microsoft.com/office/drawing/2014/main" id="{1077B27A-5224-4386-8B25-62808D579551}"/>
              </a:ext>
            </a:extLst>
          </p:cNvPr>
          <p:cNvSpPr/>
          <p:nvPr/>
        </p:nvSpPr>
        <p:spPr>
          <a:xfrm>
            <a:off x="520121" y="2207977"/>
            <a:ext cx="360000" cy="360000"/>
          </a:xfrm>
          <a:prstGeom prst="ellipse">
            <a:avLst/>
          </a:prstGeom>
          <a:solidFill>
            <a:srgbClr val="005BAA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3" name="Ovál 112">
            <a:extLst>
              <a:ext uri="{FF2B5EF4-FFF2-40B4-BE49-F238E27FC236}">
                <a16:creationId xmlns:a16="http://schemas.microsoft.com/office/drawing/2014/main" id="{BE9050FD-A273-41E9-88D1-9CFD8B5B2E51}"/>
              </a:ext>
            </a:extLst>
          </p:cNvPr>
          <p:cNvSpPr/>
          <p:nvPr/>
        </p:nvSpPr>
        <p:spPr>
          <a:xfrm>
            <a:off x="484695" y="1788726"/>
            <a:ext cx="360000" cy="360000"/>
          </a:xfrm>
          <a:prstGeom prst="ellipse">
            <a:avLst/>
          </a:prstGeom>
          <a:solidFill>
            <a:srgbClr val="005BAA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4" name="Ovál 113">
            <a:extLst>
              <a:ext uri="{FF2B5EF4-FFF2-40B4-BE49-F238E27FC236}">
                <a16:creationId xmlns:a16="http://schemas.microsoft.com/office/drawing/2014/main" id="{B25BFFED-196D-47A1-8E31-7C27ACFCB103}"/>
              </a:ext>
            </a:extLst>
          </p:cNvPr>
          <p:cNvSpPr/>
          <p:nvPr/>
        </p:nvSpPr>
        <p:spPr>
          <a:xfrm>
            <a:off x="385264" y="1357445"/>
            <a:ext cx="360000" cy="360000"/>
          </a:xfrm>
          <a:prstGeom prst="ellipse">
            <a:avLst/>
          </a:prstGeom>
          <a:solidFill>
            <a:srgbClr val="005BAA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6" name="Obrázek 46" descr="Kompas obrys">
            <a:extLst>
              <a:ext uri="{FF2B5EF4-FFF2-40B4-BE49-F238E27FC236}">
                <a16:creationId xmlns:a16="http://schemas.microsoft.com/office/drawing/2014/main" id="{506066B4-426E-43B0-AD97-6F82FA17D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3786" y="1393445"/>
            <a:ext cx="288000" cy="288000"/>
          </a:xfrm>
          <a:prstGeom prst="rect">
            <a:avLst/>
          </a:prstGeom>
        </p:spPr>
      </p:pic>
      <p:pic>
        <p:nvPicPr>
          <p:cNvPr id="117" name="Obrázek 46" descr="Levá hemisféra obrys">
            <a:extLst>
              <a:ext uri="{FF2B5EF4-FFF2-40B4-BE49-F238E27FC236}">
                <a16:creationId xmlns:a16="http://schemas.microsoft.com/office/drawing/2014/main" id="{5B1A1ADD-D97C-4F21-8D4F-0655AF037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27664" y="1822874"/>
            <a:ext cx="288000" cy="288000"/>
          </a:xfrm>
          <a:prstGeom prst="rect">
            <a:avLst/>
          </a:prstGeom>
        </p:spPr>
      </p:pic>
      <p:pic>
        <p:nvPicPr>
          <p:cNvPr id="118" name="Obrázek 46" descr="Kalkulačka obrys">
            <a:extLst>
              <a:ext uri="{FF2B5EF4-FFF2-40B4-BE49-F238E27FC236}">
                <a16:creationId xmlns:a16="http://schemas.microsoft.com/office/drawing/2014/main" id="{289CF289-E777-4FE9-91A0-37A665C43E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63244" y="3078430"/>
            <a:ext cx="288000" cy="288000"/>
          </a:xfrm>
          <a:prstGeom prst="rect">
            <a:avLst/>
          </a:prstGeom>
        </p:spPr>
      </p:pic>
      <p:pic>
        <p:nvPicPr>
          <p:cNvPr id="119" name="Obrázek 46" descr="Pandemic sloučení křivky spojnicového grafu obrys">
            <a:extLst>
              <a:ext uri="{FF2B5EF4-FFF2-40B4-BE49-F238E27FC236}">
                <a16:creationId xmlns:a16="http://schemas.microsoft.com/office/drawing/2014/main" id="{D2F9D5F3-4060-440D-A700-12244706E2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63244" y="3489993"/>
            <a:ext cx="288000" cy="288000"/>
          </a:xfrm>
          <a:prstGeom prst="rect">
            <a:avLst/>
          </a:prstGeom>
        </p:spPr>
      </p:pic>
      <p:pic>
        <p:nvPicPr>
          <p:cNvPr id="120" name="Obrázek 46" descr="Srdce se šípem obrys">
            <a:extLst>
              <a:ext uri="{FF2B5EF4-FFF2-40B4-BE49-F238E27FC236}">
                <a16:creationId xmlns:a16="http://schemas.microsoft.com/office/drawing/2014/main" id="{725B6B17-BC8F-4506-BB02-0467FEF796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07339" y="3915548"/>
            <a:ext cx="288000" cy="288000"/>
          </a:xfrm>
          <a:prstGeom prst="rect">
            <a:avLst/>
          </a:prstGeom>
        </p:spPr>
      </p:pic>
      <p:pic>
        <p:nvPicPr>
          <p:cNvPr id="121" name="Obrázek 46" descr="Uživatelé obrys">
            <a:extLst>
              <a:ext uri="{FF2B5EF4-FFF2-40B4-BE49-F238E27FC236}">
                <a16:creationId xmlns:a16="http://schemas.microsoft.com/office/drawing/2014/main" id="{E088F7C9-DD51-4B3E-B8F1-BCA48CE34C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37365" y="4323546"/>
            <a:ext cx="288000" cy="288000"/>
          </a:xfrm>
          <a:prstGeom prst="rect">
            <a:avLst/>
          </a:prstGeom>
        </p:spPr>
      </p:pic>
      <p:pic>
        <p:nvPicPr>
          <p:cNvPr id="122" name="Obrázek 46" descr="Jazyk vzdáleného učení obrys">
            <a:extLst>
              <a:ext uri="{FF2B5EF4-FFF2-40B4-BE49-F238E27FC236}">
                <a16:creationId xmlns:a16="http://schemas.microsoft.com/office/drawing/2014/main" id="{4D44FD22-A432-40EC-A109-7F8B0DFE172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63244" y="2251111"/>
            <a:ext cx="288000" cy="288000"/>
          </a:xfrm>
          <a:prstGeom prst="rect">
            <a:avLst/>
          </a:prstGeom>
        </p:spPr>
      </p:pic>
      <p:pic>
        <p:nvPicPr>
          <p:cNvPr id="38" name="Obrázek 46" descr="Žárovka a ozubené kolečko obrys">
            <a:extLst>
              <a:ext uri="{FF2B5EF4-FFF2-40B4-BE49-F238E27FC236}">
                <a16:creationId xmlns:a16="http://schemas.microsoft.com/office/drawing/2014/main" id="{294E8FF8-AA1C-4600-BD76-81C7824DECA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572549" y="2638883"/>
            <a:ext cx="288000" cy="288000"/>
          </a:xfrm>
          <a:prstGeom prst="rect">
            <a:avLst/>
          </a:prstGeom>
        </p:spPr>
      </p:pic>
      <p:sp>
        <p:nvSpPr>
          <p:cNvPr id="2" name="Volný tvar: obrazec 1">
            <a:extLst>
              <a:ext uri="{FF2B5EF4-FFF2-40B4-BE49-F238E27FC236}">
                <a16:creationId xmlns:a16="http://schemas.microsoft.com/office/drawing/2014/main" id="{76367C84-D322-4E29-B034-2D938F8E1F85}"/>
              </a:ext>
            </a:extLst>
          </p:cNvPr>
          <p:cNvSpPr/>
          <p:nvPr/>
        </p:nvSpPr>
        <p:spPr>
          <a:xfrm>
            <a:off x="844550" y="1044076"/>
            <a:ext cx="1016000" cy="486274"/>
          </a:xfrm>
          <a:custGeom>
            <a:avLst/>
            <a:gdLst>
              <a:gd name="connsiteX0" fmla="*/ 0 w 1016000"/>
              <a:gd name="connsiteY0" fmla="*/ 486274 h 486274"/>
              <a:gd name="connsiteX1" fmla="*/ 571500 w 1016000"/>
              <a:gd name="connsiteY1" fmla="*/ 499 h 486274"/>
              <a:gd name="connsiteX2" fmla="*/ 1016000 w 1016000"/>
              <a:gd name="connsiteY2" fmla="*/ 413249 h 48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6000" h="486274">
                <a:moveTo>
                  <a:pt x="0" y="486274"/>
                </a:moveTo>
                <a:cubicBezTo>
                  <a:pt x="201083" y="249472"/>
                  <a:pt x="402167" y="12670"/>
                  <a:pt x="571500" y="499"/>
                </a:cubicBezTo>
                <a:cubicBezTo>
                  <a:pt x="740833" y="-11672"/>
                  <a:pt x="878416" y="200788"/>
                  <a:pt x="1016000" y="413249"/>
                </a:cubicBezTo>
              </a:path>
            </a:pathLst>
          </a:custGeom>
          <a:noFill/>
          <a:ln w="12700" cap="rnd"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Volný tvar: obrazec 2">
            <a:extLst>
              <a:ext uri="{FF2B5EF4-FFF2-40B4-BE49-F238E27FC236}">
                <a16:creationId xmlns:a16="http://schemas.microsoft.com/office/drawing/2014/main" id="{E90EE563-25EA-484B-BF28-D4A6217D8AF5}"/>
              </a:ext>
            </a:extLst>
          </p:cNvPr>
          <p:cNvSpPr/>
          <p:nvPr/>
        </p:nvSpPr>
        <p:spPr>
          <a:xfrm>
            <a:off x="892175" y="1727075"/>
            <a:ext cx="952500" cy="251784"/>
          </a:xfrm>
          <a:custGeom>
            <a:avLst/>
            <a:gdLst>
              <a:gd name="connsiteX0" fmla="*/ 0 w 952500"/>
              <a:gd name="connsiteY0" fmla="*/ 203325 h 251784"/>
              <a:gd name="connsiteX1" fmla="*/ 377825 w 952500"/>
              <a:gd name="connsiteY1" fmla="*/ 125 h 251784"/>
              <a:gd name="connsiteX2" fmla="*/ 549275 w 952500"/>
              <a:gd name="connsiteY2" fmla="*/ 228725 h 251784"/>
              <a:gd name="connsiteX3" fmla="*/ 952500 w 952500"/>
              <a:gd name="connsiteY3" fmla="*/ 231900 h 251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00" h="251784">
                <a:moveTo>
                  <a:pt x="0" y="203325"/>
                </a:moveTo>
                <a:cubicBezTo>
                  <a:pt x="143139" y="99608"/>
                  <a:pt x="286279" y="-4108"/>
                  <a:pt x="377825" y="125"/>
                </a:cubicBezTo>
                <a:cubicBezTo>
                  <a:pt x="469371" y="4358"/>
                  <a:pt x="453496" y="190096"/>
                  <a:pt x="549275" y="228725"/>
                </a:cubicBezTo>
                <a:cubicBezTo>
                  <a:pt x="645054" y="267354"/>
                  <a:pt x="798777" y="249627"/>
                  <a:pt x="952500" y="231900"/>
                </a:cubicBezTo>
              </a:path>
            </a:pathLst>
          </a:custGeom>
          <a:noFill/>
          <a:ln w="12700" cap="rnd"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olný tvar: obrazec 5">
            <a:extLst>
              <a:ext uri="{FF2B5EF4-FFF2-40B4-BE49-F238E27FC236}">
                <a16:creationId xmlns:a16="http://schemas.microsoft.com/office/drawing/2014/main" id="{88EAF106-A851-4949-AB25-7F0969656435}"/>
              </a:ext>
            </a:extLst>
          </p:cNvPr>
          <p:cNvSpPr/>
          <p:nvPr/>
        </p:nvSpPr>
        <p:spPr>
          <a:xfrm>
            <a:off x="930275" y="3557371"/>
            <a:ext cx="892175" cy="301955"/>
          </a:xfrm>
          <a:custGeom>
            <a:avLst/>
            <a:gdLst>
              <a:gd name="connsiteX0" fmla="*/ 0 w 892175"/>
              <a:gd name="connsiteY0" fmla="*/ 106579 h 301955"/>
              <a:gd name="connsiteX1" fmla="*/ 228600 w 892175"/>
              <a:gd name="connsiteY1" fmla="*/ 300254 h 301955"/>
              <a:gd name="connsiteX2" fmla="*/ 330200 w 892175"/>
              <a:gd name="connsiteY2" fmla="*/ 8154 h 301955"/>
              <a:gd name="connsiteX3" fmla="*/ 892175 w 892175"/>
              <a:gd name="connsiteY3" fmla="*/ 109754 h 301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2175" h="301955">
                <a:moveTo>
                  <a:pt x="0" y="106579"/>
                </a:moveTo>
                <a:cubicBezTo>
                  <a:pt x="86783" y="211618"/>
                  <a:pt x="173567" y="316658"/>
                  <a:pt x="228600" y="300254"/>
                </a:cubicBezTo>
                <a:cubicBezTo>
                  <a:pt x="283633" y="283850"/>
                  <a:pt x="219604" y="39904"/>
                  <a:pt x="330200" y="8154"/>
                </a:cubicBezTo>
                <a:cubicBezTo>
                  <a:pt x="440796" y="-23596"/>
                  <a:pt x="666485" y="43079"/>
                  <a:pt x="892175" y="109754"/>
                </a:cubicBezTo>
              </a:path>
            </a:pathLst>
          </a:custGeom>
          <a:noFill/>
          <a:ln w="12700" cap="rnd"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: obrazec 6">
            <a:extLst>
              <a:ext uri="{FF2B5EF4-FFF2-40B4-BE49-F238E27FC236}">
                <a16:creationId xmlns:a16="http://schemas.microsoft.com/office/drawing/2014/main" id="{A5C70263-FD49-4441-9828-8725A877AA53}"/>
              </a:ext>
            </a:extLst>
          </p:cNvPr>
          <p:cNvSpPr/>
          <p:nvPr/>
        </p:nvSpPr>
        <p:spPr>
          <a:xfrm>
            <a:off x="949325" y="3152775"/>
            <a:ext cx="869950" cy="92075"/>
          </a:xfrm>
          <a:custGeom>
            <a:avLst/>
            <a:gdLst>
              <a:gd name="connsiteX0" fmla="*/ 0 w 869950"/>
              <a:gd name="connsiteY0" fmla="*/ 92075 h 92075"/>
              <a:gd name="connsiteX1" fmla="*/ 241300 w 869950"/>
              <a:gd name="connsiteY1" fmla="*/ 0 h 92075"/>
              <a:gd name="connsiteX2" fmla="*/ 869950 w 869950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9950" h="92075">
                <a:moveTo>
                  <a:pt x="0" y="92075"/>
                </a:moveTo>
                <a:cubicBezTo>
                  <a:pt x="48154" y="46037"/>
                  <a:pt x="96308" y="0"/>
                  <a:pt x="241300" y="0"/>
                </a:cubicBezTo>
                <a:cubicBezTo>
                  <a:pt x="386292" y="0"/>
                  <a:pt x="628121" y="46037"/>
                  <a:pt x="869950" y="92075"/>
                </a:cubicBezTo>
              </a:path>
            </a:pathLst>
          </a:custGeom>
          <a:noFill/>
          <a:ln w="12700" cap="rnd"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: obrazec 7">
            <a:extLst>
              <a:ext uri="{FF2B5EF4-FFF2-40B4-BE49-F238E27FC236}">
                <a16:creationId xmlns:a16="http://schemas.microsoft.com/office/drawing/2014/main" id="{4698A17A-C697-400D-B86D-D24110DA3D90}"/>
              </a:ext>
            </a:extLst>
          </p:cNvPr>
          <p:cNvSpPr/>
          <p:nvPr/>
        </p:nvSpPr>
        <p:spPr>
          <a:xfrm>
            <a:off x="968375" y="2762250"/>
            <a:ext cx="844550" cy="164609"/>
          </a:xfrm>
          <a:custGeom>
            <a:avLst/>
            <a:gdLst>
              <a:gd name="connsiteX0" fmla="*/ 0 w 844550"/>
              <a:gd name="connsiteY0" fmla="*/ 0 h 164609"/>
              <a:gd name="connsiteX1" fmla="*/ 415925 w 844550"/>
              <a:gd name="connsiteY1" fmla="*/ 161925 h 164609"/>
              <a:gd name="connsiteX2" fmla="*/ 844550 w 844550"/>
              <a:gd name="connsiteY2" fmla="*/ 85725 h 16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4550" h="164609">
                <a:moveTo>
                  <a:pt x="0" y="0"/>
                </a:moveTo>
                <a:cubicBezTo>
                  <a:pt x="137583" y="73819"/>
                  <a:pt x="275167" y="147638"/>
                  <a:pt x="415925" y="161925"/>
                </a:cubicBezTo>
                <a:cubicBezTo>
                  <a:pt x="556683" y="176212"/>
                  <a:pt x="700616" y="130968"/>
                  <a:pt x="844550" y="85725"/>
                </a:cubicBezTo>
              </a:path>
            </a:pathLst>
          </a:custGeom>
          <a:noFill/>
          <a:ln w="12700" cap="rnd"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: obrazec 8">
            <a:extLst>
              <a:ext uri="{FF2B5EF4-FFF2-40B4-BE49-F238E27FC236}">
                <a16:creationId xmlns:a16="http://schemas.microsoft.com/office/drawing/2014/main" id="{75139135-FBF1-40E5-8E71-15111E6AD94E}"/>
              </a:ext>
            </a:extLst>
          </p:cNvPr>
          <p:cNvSpPr/>
          <p:nvPr/>
        </p:nvSpPr>
        <p:spPr>
          <a:xfrm>
            <a:off x="962025" y="2339061"/>
            <a:ext cx="879475" cy="140614"/>
          </a:xfrm>
          <a:custGeom>
            <a:avLst/>
            <a:gdLst>
              <a:gd name="connsiteX0" fmla="*/ 0 w 879475"/>
              <a:gd name="connsiteY0" fmla="*/ 45364 h 140614"/>
              <a:gd name="connsiteX1" fmla="*/ 257175 w 879475"/>
              <a:gd name="connsiteY1" fmla="*/ 7264 h 140614"/>
              <a:gd name="connsiteX2" fmla="*/ 384175 w 879475"/>
              <a:gd name="connsiteY2" fmla="*/ 140614 h 140614"/>
              <a:gd name="connsiteX3" fmla="*/ 673100 w 879475"/>
              <a:gd name="connsiteY3" fmla="*/ 7264 h 140614"/>
              <a:gd name="connsiteX4" fmla="*/ 879475 w 879475"/>
              <a:gd name="connsiteY4" fmla="*/ 29489 h 14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475" h="140614">
                <a:moveTo>
                  <a:pt x="0" y="45364"/>
                </a:moveTo>
                <a:cubicBezTo>
                  <a:pt x="96573" y="18376"/>
                  <a:pt x="193146" y="-8611"/>
                  <a:pt x="257175" y="7264"/>
                </a:cubicBezTo>
                <a:cubicBezTo>
                  <a:pt x="321204" y="23139"/>
                  <a:pt x="314854" y="140614"/>
                  <a:pt x="384175" y="140614"/>
                </a:cubicBezTo>
                <a:cubicBezTo>
                  <a:pt x="453496" y="140614"/>
                  <a:pt x="590550" y="25785"/>
                  <a:pt x="673100" y="7264"/>
                </a:cubicBezTo>
                <a:cubicBezTo>
                  <a:pt x="755650" y="-11257"/>
                  <a:pt x="817562" y="9116"/>
                  <a:pt x="879475" y="29489"/>
                </a:cubicBezTo>
              </a:path>
            </a:pathLst>
          </a:custGeom>
          <a:noFill/>
          <a:ln w="12700" cap="rnd"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7495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61E15D-3294-1848-BE91-2F94885212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000" y="4790246"/>
            <a:ext cx="2057400" cy="273844"/>
          </a:xfrm>
        </p:spPr>
        <p:txBody>
          <a:bodyPr/>
          <a:lstStyle/>
          <a:p>
            <a:pPr>
              <a:defRPr/>
            </a:pPr>
            <a:fld id="{09879CD9-930F-364E-A3CB-E07785455FD0}" type="datetime1">
              <a:rPr lang="de-AT" smtClean="0">
                <a:latin typeface="Galano" panose="02010003040200000000" pitchFamily="50" charset="0"/>
              </a:rPr>
              <a:pPr>
                <a:defRPr/>
              </a:pPr>
              <a:t>16.03.2023</a:t>
            </a:fld>
            <a:endParaRPr lang="en-US" dirty="0"/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610AD20B-905C-4DF1-BDBF-2D246586E1FA}"/>
              </a:ext>
            </a:extLst>
          </p:cNvPr>
          <p:cNvSpPr txBox="1">
            <a:spLocks/>
          </p:cNvSpPr>
          <p:nvPr/>
        </p:nvSpPr>
        <p:spPr>
          <a:xfrm>
            <a:off x="3649754" y="479024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E1796C90-5DE4-4A26-87B2-E83A2ED7C39C}" type="slidenum">
              <a:rPr lang="de-AT" smtClean="0">
                <a:latin typeface="Galano" panose="02010003040200000000" pitchFamily="50" charset="0"/>
              </a:rPr>
              <a:t>20</a:t>
            </a:fld>
            <a:endParaRPr lang="en-US" dirty="0"/>
          </a:p>
        </p:txBody>
      </p:sp>
      <p:sp>
        <p:nvSpPr>
          <p:cNvPr id="18" name="Titel 6">
            <a:extLst>
              <a:ext uri="{FF2B5EF4-FFF2-40B4-BE49-F238E27FC236}">
                <a16:creationId xmlns:a16="http://schemas.microsoft.com/office/drawing/2014/main" id="{5E476ED5-4C08-4CFF-A6EC-7D98F359B22B}"/>
              </a:ext>
            </a:extLst>
          </p:cNvPr>
          <p:cNvSpPr txBox="1">
            <a:spLocks/>
          </p:cNvSpPr>
          <p:nvPr/>
        </p:nvSpPr>
        <p:spPr bwMode="auto">
          <a:xfrm>
            <a:off x="1155337" y="877675"/>
            <a:ext cx="4988835" cy="36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cs-CZ" sz="2000" dirty="0" err="1">
                <a:latin typeface="Galano SemiBold" panose="02010003040200000000" pitchFamily="50" charset="0"/>
              </a:rPr>
              <a:t>ActiveLife</a:t>
            </a:r>
            <a:endParaRPr lang="de-DE" sz="2000" dirty="0">
              <a:latin typeface="Galano SemiBold" panose="02010003040200000000" pitchFamily="50" charset="0"/>
            </a:endParaRPr>
          </a:p>
        </p:txBody>
      </p:sp>
      <p:grpSp>
        <p:nvGrpSpPr>
          <p:cNvPr id="51" name="Skupina 50">
            <a:extLst>
              <a:ext uri="{FF2B5EF4-FFF2-40B4-BE49-F238E27FC236}">
                <a16:creationId xmlns:a16="http://schemas.microsoft.com/office/drawing/2014/main" id="{38A2159A-768C-496B-8E63-FCFE9F20BCFC}"/>
              </a:ext>
            </a:extLst>
          </p:cNvPr>
          <p:cNvGrpSpPr/>
          <p:nvPr/>
        </p:nvGrpSpPr>
        <p:grpSpPr>
          <a:xfrm>
            <a:off x="7519241" y="794633"/>
            <a:ext cx="1624760" cy="433388"/>
            <a:chOff x="7519241" y="794633"/>
            <a:chExt cx="1624760" cy="433388"/>
          </a:xfrm>
        </p:grpSpPr>
        <p:sp>
          <p:nvSpPr>
            <p:cNvPr id="52" name="Obdĺžnik 14">
              <a:extLst>
                <a:ext uri="{FF2B5EF4-FFF2-40B4-BE49-F238E27FC236}">
                  <a16:creationId xmlns:a16="http://schemas.microsoft.com/office/drawing/2014/main" id="{D50861E0-F991-47CD-A9F0-2840063E79F5}"/>
                </a:ext>
              </a:extLst>
            </p:cNvPr>
            <p:cNvSpPr/>
            <p:nvPr/>
          </p:nvSpPr>
          <p:spPr>
            <a:xfrm>
              <a:off x="7519241" y="794633"/>
              <a:ext cx="1624760" cy="433388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k-SK"/>
            </a:p>
          </p:txBody>
        </p:sp>
        <p:sp>
          <p:nvSpPr>
            <p:cNvPr id="53" name="Titel 6">
              <a:extLst>
                <a:ext uri="{FF2B5EF4-FFF2-40B4-BE49-F238E27FC236}">
                  <a16:creationId xmlns:a16="http://schemas.microsoft.com/office/drawing/2014/main" id="{864C0F7B-11AC-4F40-9CB7-E2CE8CA4D40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519241" y="883150"/>
              <a:ext cx="1624759" cy="282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5BA9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5pPr>
              <a:lvl6pPr marL="3429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6pPr>
              <a:lvl7pPr marL="685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7pPr>
              <a:lvl8pPr marL="10287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8pPr>
              <a:lvl9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9pPr>
            </a:lstStyle>
            <a:p>
              <a:pPr algn="ctr"/>
              <a:r>
                <a:rPr lang="cs-CZ" sz="1200" dirty="0">
                  <a:solidFill>
                    <a:schemeClr val="bg1"/>
                  </a:solidFill>
                  <a:latin typeface="Galano SemiBold" panose="02010003040200000000" pitchFamily="50" charset="0"/>
                </a:rPr>
                <a:t>Novinky 2022</a:t>
              </a:r>
              <a:endParaRPr lang="de-DE" sz="1200" dirty="0">
                <a:solidFill>
                  <a:schemeClr val="bg1"/>
                </a:solidFill>
                <a:latin typeface="Galano SemiBold" panose="02010003040200000000" pitchFamily="50" charset="0"/>
              </a:endParaRPr>
            </a:p>
          </p:txBody>
        </p:sp>
      </p:grpSp>
      <p:sp>
        <p:nvSpPr>
          <p:cNvPr id="38" name="Titel 6">
            <a:extLst>
              <a:ext uri="{FF2B5EF4-FFF2-40B4-BE49-F238E27FC236}">
                <a16:creationId xmlns:a16="http://schemas.microsoft.com/office/drawing/2014/main" id="{19986A54-B33E-4115-92C9-F1696EA35831}"/>
              </a:ext>
            </a:extLst>
          </p:cNvPr>
          <p:cNvSpPr txBox="1">
            <a:spLocks/>
          </p:cNvSpPr>
          <p:nvPr/>
        </p:nvSpPr>
        <p:spPr bwMode="auto">
          <a:xfrm>
            <a:off x="1155336" y="1426027"/>
            <a:ext cx="5207885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cs-CZ" sz="1000" dirty="0">
                <a:solidFill>
                  <a:schemeClr val="tx1"/>
                </a:solidFill>
                <a:latin typeface="Galano SemiBold" panose="02010003040200000000" pitchFamily="50" charset="0"/>
              </a:rPr>
              <a:t>Novinky </a:t>
            </a:r>
            <a:r>
              <a:rPr lang="cs-CZ" sz="1000" dirty="0" err="1">
                <a:solidFill>
                  <a:schemeClr val="tx1"/>
                </a:solidFill>
                <a:latin typeface="Galano SemiBold" panose="02010003040200000000" pitchFamily="50" charset="0"/>
              </a:rPr>
              <a:t>pre</a:t>
            </a:r>
            <a:r>
              <a:rPr lang="cs-CZ" sz="1000" dirty="0">
                <a:solidFill>
                  <a:schemeClr val="tx1"/>
                </a:solidFill>
                <a:latin typeface="Galano SemiBold" panose="02010003040200000000" pitchFamily="50" charset="0"/>
              </a:rPr>
              <a:t> rok 2022</a:t>
            </a:r>
            <a:endParaRPr lang="de-DE" sz="1000" dirty="0">
              <a:solidFill>
                <a:schemeClr val="tx1"/>
              </a:solidFill>
              <a:latin typeface="Galano SemiBold" panose="02010003040200000000" pitchFamily="50" charset="0"/>
            </a:endParaRPr>
          </a:p>
        </p:txBody>
      </p:sp>
      <p:sp>
        <p:nvSpPr>
          <p:cNvPr id="34" name="Ovál 33">
            <a:extLst>
              <a:ext uri="{FF2B5EF4-FFF2-40B4-BE49-F238E27FC236}">
                <a16:creationId xmlns:a16="http://schemas.microsoft.com/office/drawing/2014/main" id="{1ACCEC59-46A2-4C07-87EF-7C6E31A0EFEB}"/>
              </a:ext>
            </a:extLst>
          </p:cNvPr>
          <p:cNvSpPr/>
          <p:nvPr/>
        </p:nvSpPr>
        <p:spPr>
          <a:xfrm>
            <a:off x="1350705" y="2075782"/>
            <a:ext cx="450000" cy="450000"/>
          </a:xfrm>
          <a:prstGeom prst="ellipse">
            <a:avLst/>
          </a:prstGeom>
          <a:solidFill>
            <a:srgbClr val="007432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endParaRPr lang="cs-CZ" sz="500" b="1" dirty="0">
              <a:solidFill>
                <a:schemeClr val="bg1"/>
              </a:solidFill>
              <a:latin typeface="Galano" panose="02010003040200000000" pitchFamily="50" charset="0"/>
            </a:endParaRPr>
          </a:p>
        </p:txBody>
      </p:sp>
      <p:pic>
        <p:nvPicPr>
          <p:cNvPr id="35" name="Picture 2" descr="Otisky rukou obrys">
            <a:extLst>
              <a:ext uri="{FF2B5EF4-FFF2-40B4-BE49-F238E27FC236}">
                <a16:creationId xmlns:a16="http://schemas.microsoft.com/office/drawing/2014/main" id="{FCE8AE42-3F3E-4FBF-B575-C9D55893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1434276" y="2159962"/>
            <a:ext cx="27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Untertitel 7">
            <a:extLst>
              <a:ext uri="{FF2B5EF4-FFF2-40B4-BE49-F238E27FC236}">
                <a16:creationId xmlns:a16="http://schemas.microsoft.com/office/drawing/2014/main" id="{C382D217-EA43-4107-B4C7-4DDE59BCC619}"/>
              </a:ext>
            </a:extLst>
          </p:cNvPr>
          <p:cNvSpPr txBox="1">
            <a:spLocks/>
          </p:cNvSpPr>
          <p:nvPr/>
        </p:nvSpPr>
        <p:spPr>
          <a:xfrm>
            <a:off x="1963631" y="2152674"/>
            <a:ext cx="4511060" cy="722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b="1" kern="1200" baseline="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00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Zrýchlená</a:t>
            </a:r>
            <a:r>
              <a:rPr lang="cs-CZ" sz="10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/ </a:t>
            </a:r>
            <a:r>
              <a:rPr lang="cs-CZ" sz="100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dopredná</a:t>
            </a:r>
            <a:r>
              <a:rPr lang="cs-CZ" sz="10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likvidácia</a:t>
            </a:r>
            <a:r>
              <a:rPr lang="cs-CZ" sz="10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na DO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BAA"/>
              </a:buClr>
              <a:tabLst>
                <a:tab pos="360363" algn="l"/>
              </a:tabLst>
            </a:pP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	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Pre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vybrané diagnózy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BAA"/>
              </a:buClr>
              <a:tabLst>
                <a:tab pos="360363" algn="l"/>
              </a:tabLst>
            </a:pP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	Okamžitá výplata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poistného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plnenia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pri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1. </a:t>
            </a:r>
            <a:r>
              <a:rPr lang="cs-CZ" sz="100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lekárskej</a:t>
            </a:r>
            <a:r>
              <a:rPr lang="cs-CZ" sz="10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správe</a:t>
            </a:r>
            <a:endParaRPr lang="cs-CZ" sz="1000" dirty="0">
              <a:solidFill>
                <a:schemeClr val="tx1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BAA"/>
              </a:buClr>
              <a:tabLst>
                <a:tab pos="360363" algn="l"/>
              </a:tabLst>
            </a:pPr>
            <a:r>
              <a:rPr lang="cs-CZ" sz="10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	Výplata 100 % </a:t>
            </a:r>
            <a:r>
              <a:rPr lang="cs-CZ" sz="100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poistného</a:t>
            </a:r>
            <a:r>
              <a:rPr lang="cs-CZ" sz="10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plnenia</a:t>
            </a:r>
            <a:endParaRPr lang="cs-CZ" sz="1000" dirty="0">
              <a:solidFill>
                <a:schemeClr val="tx1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</p:txBody>
      </p:sp>
      <p:sp>
        <p:nvSpPr>
          <p:cNvPr id="40" name="Untertitel 7">
            <a:extLst>
              <a:ext uri="{FF2B5EF4-FFF2-40B4-BE49-F238E27FC236}">
                <a16:creationId xmlns:a16="http://schemas.microsoft.com/office/drawing/2014/main" id="{D9941447-4CDF-4E30-8777-8C83655D4E2E}"/>
              </a:ext>
            </a:extLst>
          </p:cNvPr>
          <p:cNvSpPr txBox="1">
            <a:spLocks/>
          </p:cNvSpPr>
          <p:nvPr/>
        </p:nvSpPr>
        <p:spPr>
          <a:xfrm>
            <a:off x="2173637" y="3397505"/>
            <a:ext cx="3100976" cy="1408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b="1" kern="1200" baseline="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7432"/>
              </a:buClr>
              <a:buFont typeface="Wingdings" panose="05000000000000000000" pitchFamily="2" charset="2"/>
              <a:buChar char="§"/>
            </a:pPr>
            <a:r>
              <a:rPr lang="cs-CZ" sz="8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Všetky</a:t>
            </a:r>
            <a:r>
              <a:rPr lang="cs-CZ" sz="8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úplné a neúplné </a:t>
            </a:r>
            <a:r>
              <a:rPr lang="cs-CZ" sz="8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zlomeniny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7432"/>
              </a:buClr>
              <a:buFont typeface="Wingdings" panose="05000000000000000000" pitchFamily="2" charset="2"/>
              <a:buChar char="§"/>
            </a:pPr>
            <a:r>
              <a:rPr lang="cs-CZ" sz="8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Lekárom</a:t>
            </a:r>
            <a:r>
              <a:rPr lang="cs-CZ" sz="8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reponované </a:t>
            </a:r>
            <a:r>
              <a:rPr lang="cs-CZ" sz="80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luxácie</a:t>
            </a:r>
            <a:endParaRPr lang="cs-CZ" sz="800" dirty="0">
              <a:solidFill>
                <a:schemeClr val="tx1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7432"/>
              </a:buClr>
              <a:buFont typeface="Wingdings" panose="05000000000000000000" pitchFamily="2" charset="2"/>
              <a:buChar char="§"/>
            </a:pPr>
            <a:r>
              <a:rPr lang="cs-CZ" sz="8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Zuby</a:t>
            </a:r>
            <a:r>
              <a:rPr lang="cs-CZ" sz="8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– poúrazová </a:t>
            </a:r>
            <a:r>
              <a:rPr lang="cs-CZ" sz="8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strata</a:t>
            </a:r>
            <a:r>
              <a:rPr lang="cs-CZ" sz="8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, </a:t>
            </a:r>
            <a:r>
              <a:rPr lang="cs-CZ" sz="8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alebo</a:t>
            </a:r>
            <a:r>
              <a:rPr lang="cs-CZ" sz="8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nutná </a:t>
            </a:r>
            <a:r>
              <a:rPr lang="cs-CZ" sz="8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extrakcia</a:t>
            </a:r>
            <a:r>
              <a:rPr lang="cs-CZ" sz="8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8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zubov</a:t>
            </a:r>
            <a:endParaRPr lang="cs-CZ" sz="800" b="0" dirty="0">
              <a:solidFill>
                <a:schemeClr val="tx1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7432"/>
              </a:buClr>
              <a:buFont typeface="Wingdings" panose="05000000000000000000" pitchFamily="2" charset="2"/>
              <a:buChar char="§"/>
            </a:pPr>
            <a:r>
              <a:rPr lang="cs-CZ" sz="80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Amputácie</a:t>
            </a:r>
            <a:endParaRPr lang="cs-CZ" sz="800" dirty="0">
              <a:solidFill>
                <a:schemeClr val="tx1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7432"/>
              </a:buClr>
              <a:buFont typeface="Wingdings" panose="05000000000000000000" pitchFamily="2" charset="2"/>
              <a:buChar char="§"/>
            </a:pPr>
            <a:r>
              <a:rPr lang="cs-CZ" sz="8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Všetky</a:t>
            </a:r>
            <a:r>
              <a:rPr lang="cs-CZ" sz="8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80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rezné</a:t>
            </a:r>
            <a:r>
              <a:rPr lang="cs-CZ" sz="8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80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rany</a:t>
            </a:r>
            <a:r>
              <a:rPr lang="cs-CZ" sz="8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8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s uvedeným </a:t>
            </a:r>
            <a:r>
              <a:rPr lang="cs-CZ" sz="8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rozsahom</a:t>
            </a:r>
            <a:endParaRPr lang="cs-CZ" sz="800" b="0" dirty="0">
              <a:solidFill>
                <a:schemeClr val="tx1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7432"/>
              </a:buClr>
              <a:buFont typeface="Wingdings" panose="05000000000000000000" pitchFamily="2" charset="2"/>
              <a:buChar char="§"/>
            </a:pPr>
            <a:r>
              <a:rPr lang="cs-CZ" sz="80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Cudzie</a:t>
            </a:r>
            <a:r>
              <a:rPr lang="cs-CZ" sz="8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80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teleso</a:t>
            </a:r>
            <a:r>
              <a:rPr lang="cs-CZ" sz="8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8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chirurgicky </a:t>
            </a:r>
            <a:r>
              <a:rPr lang="cs-CZ" sz="8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ošetrené</a:t>
            </a:r>
            <a:endParaRPr lang="cs-CZ" sz="800" b="0" dirty="0">
              <a:solidFill>
                <a:schemeClr val="tx1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7432"/>
              </a:buClr>
              <a:buFont typeface="Wingdings" panose="05000000000000000000" pitchFamily="2" charset="2"/>
              <a:buChar char="§"/>
            </a:pPr>
            <a:r>
              <a:rPr lang="cs-CZ" sz="80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Ablácie</a:t>
            </a:r>
            <a:r>
              <a:rPr lang="cs-CZ" sz="8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8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nechtov</a:t>
            </a:r>
            <a:r>
              <a:rPr lang="cs-CZ" sz="8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7432"/>
              </a:buClr>
              <a:buFont typeface="Wingdings" panose="05000000000000000000" pitchFamily="2" charset="2"/>
              <a:buChar char="§"/>
            </a:pPr>
            <a:r>
              <a:rPr lang="cs-CZ" sz="8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Popáleniny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cs-CZ" sz="800" b="0" dirty="0">
              <a:solidFill>
                <a:schemeClr val="tx1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</p:txBody>
      </p:sp>
      <p:sp>
        <p:nvSpPr>
          <p:cNvPr id="41" name="Untertitel 7">
            <a:extLst>
              <a:ext uri="{FF2B5EF4-FFF2-40B4-BE49-F238E27FC236}">
                <a16:creationId xmlns:a16="http://schemas.microsoft.com/office/drawing/2014/main" id="{CFC7F914-61DD-4CFC-9085-507755A6A4BF}"/>
              </a:ext>
            </a:extLst>
          </p:cNvPr>
          <p:cNvSpPr txBox="1">
            <a:spLocks/>
          </p:cNvSpPr>
          <p:nvPr/>
        </p:nvSpPr>
        <p:spPr>
          <a:xfrm>
            <a:off x="5486329" y="3397505"/>
            <a:ext cx="3100976" cy="1408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b="1" kern="1200" baseline="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7432"/>
              </a:buClr>
              <a:buFont typeface="Wingdings" panose="05000000000000000000" pitchFamily="2" charset="2"/>
              <a:buChar char="§"/>
            </a:pPr>
            <a:r>
              <a:rPr lang="cs-CZ" sz="8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Bez </a:t>
            </a:r>
            <a:r>
              <a:rPr lang="cs-CZ" sz="80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určenia</a:t>
            </a:r>
            <a:r>
              <a:rPr lang="cs-CZ" sz="8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8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konkrétnych</a:t>
            </a:r>
            <a:r>
              <a:rPr lang="cs-CZ" sz="8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diagnóz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7432"/>
              </a:buClr>
              <a:buFont typeface="Wingdings" panose="05000000000000000000" pitchFamily="2" charset="2"/>
              <a:buChar char="§"/>
            </a:pPr>
            <a:r>
              <a:rPr lang="cs-CZ" sz="8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Nepresahuje</a:t>
            </a:r>
            <a:r>
              <a:rPr lang="cs-CZ" sz="8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8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čiastku</a:t>
            </a:r>
            <a:r>
              <a:rPr lang="cs-CZ" sz="8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8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1 000 €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cs-CZ" sz="800" b="0" dirty="0">
              <a:solidFill>
                <a:schemeClr val="tx1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</p:txBody>
      </p:sp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8E9411DB-F9C9-43EC-A9AA-6F34BE61695A}"/>
              </a:ext>
            </a:extLst>
          </p:cNvPr>
          <p:cNvSpPr/>
          <p:nvPr/>
        </p:nvSpPr>
        <p:spPr>
          <a:xfrm>
            <a:off x="2173635" y="3275830"/>
            <a:ext cx="3063383" cy="1529905"/>
          </a:xfrm>
          <a:prstGeom prst="roundRect">
            <a:avLst>
              <a:gd name="adj" fmla="val 12642"/>
            </a:avLst>
          </a:prstGeom>
          <a:noFill/>
          <a:ln cap="rnd">
            <a:solidFill>
              <a:srgbClr val="00743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bdélník: se zakulacenými rohy 41">
            <a:extLst>
              <a:ext uri="{FF2B5EF4-FFF2-40B4-BE49-F238E27FC236}">
                <a16:creationId xmlns:a16="http://schemas.microsoft.com/office/drawing/2014/main" id="{970D9C39-3422-4271-895F-A417850C7593}"/>
              </a:ext>
            </a:extLst>
          </p:cNvPr>
          <p:cNvSpPr/>
          <p:nvPr/>
        </p:nvSpPr>
        <p:spPr>
          <a:xfrm>
            <a:off x="5438671" y="3275829"/>
            <a:ext cx="3063383" cy="1529905"/>
          </a:xfrm>
          <a:prstGeom prst="roundRect">
            <a:avLst>
              <a:gd name="adj" fmla="val 12642"/>
            </a:avLst>
          </a:prstGeom>
          <a:noFill/>
          <a:ln cap="rnd">
            <a:solidFill>
              <a:srgbClr val="00743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Untertitel 7">
            <a:extLst>
              <a:ext uri="{FF2B5EF4-FFF2-40B4-BE49-F238E27FC236}">
                <a16:creationId xmlns:a16="http://schemas.microsoft.com/office/drawing/2014/main" id="{08B92562-24BB-4366-813F-CCCA71B3756F}"/>
              </a:ext>
            </a:extLst>
          </p:cNvPr>
          <p:cNvSpPr txBox="1">
            <a:spLocks/>
          </p:cNvSpPr>
          <p:nvPr/>
        </p:nvSpPr>
        <p:spPr>
          <a:xfrm>
            <a:off x="2308750" y="3152583"/>
            <a:ext cx="1031713" cy="28112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b="1" kern="1200" baseline="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000" dirty="0">
                <a:solidFill>
                  <a:srgbClr val="007432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Vybrané dg.</a:t>
            </a:r>
          </a:p>
        </p:txBody>
      </p:sp>
      <p:sp>
        <p:nvSpPr>
          <p:cNvPr id="44" name="Untertitel 7">
            <a:extLst>
              <a:ext uri="{FF2B5EF4-FFF2-40B4-BE49-F238E27FC236}">
                <a16:creationId xmlns:a16="http://schemas.microsoft.com/office/drawing/2014/main" id="{918331AF-B017-4FA0-9768-B805E45CB1CB}"/>
              </a:ext>
            </a:extLst>
          </p:cNvPr>
          <p:cNvSpPr txBox="1">
            <a:spLocks/>
          </p:cNvSpPr>
          <p:nvPr/>
        </p:nvSpPr>
        <p:spPr>
          <a:xfrm>
            <a:off x="5584580" y="3154448"/>
            <a:ext cx="1031713" cy="28112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b="1" kern="1200" baseline="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000" dirty="0" err="1">
                <a:solidFill>
                  <a:srgbClr val="007432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Ostatné</a:t>
            </a:r>
            <a:r>
              <a:rPr lang="cs-CZ" sz="1000" dirty="0">
                <a:solidFill>
                  <a:srgbClr val="007432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dg.</a:t>
            </a:r>
          </a:p>
        </p:txBody>
      </p:sp>
      <p:sp>
        <p:nvSpPr>
          <p:cNvPr id="6" name="Volný tvar: obrazec 5">
            <a:extLst>
              <a:ext uri="{FF2B5EF4-FFF2-40B4-BE49-F238E27FC236}">
                <a16:creationId xmlns:a16="http://schemas.microsoft.com/office/drawing/2014/main" id="{D4020B08-EE35-47EA-A5C9-0E91B1536145}"/>
              </a:ext>
            </a:extLst>
          </p:cNvPr>
          <p:cNvSpPr/>
          <p:nvPr/>
        </p:nvSpPr>
        <p:spPr>
          <a:xfrm>
            <a:off x="3529123" y="2920924"/>
            <a:ext cx="1736277" cy="315011"/>
          </a:xfrm>
          <a:custGeom>
            <a:avLst/>
            <a:gdLst>
              <a:gd name="connsiteX0" fmla="*/ 1046788 w 1887116"/>
              <a:gd name="connsiteY0" fmla="*/ 87181 h 315011"/>
              <a:gd name="connsiteX1" fmla="*/ 1767224 w 1887116"/>
              <a:gd name="connsiteY1" fmla="*/ 4054 h 315011"/>
              <a:gd name="connsiteX2" fmla="*/ 1739515 w 1887116"/>
              <a:gd name="connsiteY2" fmla="*/ 201096 h 315011"/>
              <a:gd name="connsiteX3" fmla="*/ 338667 w 1887116"/>
              <a:gd name="connsiteY3" fmla="*/ 238041 h 315011"/>
              <a:gd name="connsiteX4" fmla="*/ 0 w 1887116"/>
              <a:gd name="connsiteY4" fmla="*/ 315011 h 315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7116" h="315011">
                <a:moveTo>
                  <a:pt x="1046788" y="87181"/>
                </a:moveTo>
                <a:cubicBezTo>
                  <a:pt x="1349279" y="36124"/>
                  <a:pt x="1651770" y="-14932"/>
                  <a:pt x="1767224" y="4054"/>
                </a:cubicBezTo>
                <a:cubicBezTo>
                  <a:pt x="1882678" y="23040"/>
                  <a:pt x="1977608" y="162098"/>
                  <a:pt x="1739515" y="201096"/>
                </a:cubicBezTo>
                <a:cubicBezTo>
                  <a:pt x="1501422" y="240094"/>
                  <a:pt x="628586" y="219055"/>
                  <a:pt x="338667" y="238041"/>
                </a:cubicBezTo>
                <a:cubicBezTo>
                  <a:pt x="48748" y="257027"/>
                  <a:pt x="24374" y="286019"/>
                  <a:pt x="0" y="315011"/>
                </a:cubicBezTo>
              </a:path>
            </a:pathLst>
          </a:custGeom>
          <a:noFill/>
          <a:ln cap="rnd">
            <a:solidFill>
              <a:srgbClr val="007432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: obrazec 6">
            <a:extLst>
              <a:ext uri="{FF2B5EF4-FFF2-40B4-BE49-F238E27FC236}">
                <a16:creationId xmlns:a16="http://schemas.microsoft.com/office/drawing/2014/main" id="{6C91BA50-B179-41CC-8C56-DBBD267AA5AE}"/>
              </a:ext>
            </a:extLst>
          </p:cNvPr>
          <p:cNvSpPr/>
          <p:nvPr/>
        </p:nvSpPr>
        <p:spPr>
          <a:xfrm>
            <a:off x="4972242" y="2887903"/>
            <a:ext cx="1219831" cy="243224"/>
          </a:xfrm>
          <a:custGeom>
            <a:avLst/>
            <a:gdLst>
              <a:gd name="connsiteX0" fmla="*/ 0 w 1219831"/>
              <a:gd name="connsiteY0" fmla="*/ 6158 h 243224"/>
              <a:gd name="connsiteX1" fmla="*/ 837430 w 1219831"/>
              <a:gd name="connsiteY1" fmla="*/ 0 h 243224"/>
              <a:gd name="connsiteX2" fmla="*/ 1185333 w 1219831"/>
              <a:gd name="connsiteY2" fmla="*/ 33867 h 243224"/>
              <a:gd name="connsiteX3" fmla="*/ 1188412 w 1219831"/>
              <a:gd name="connsiteY3" fmla="*/ 243224 h 24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831" h="243224">
                <a:moveTo>
                  <a:pt x="0" y="6158"/>
                </a:moveTo>
                <a:lnTo>
                  <a:pt x="837430" y="0"/>
                </a:lnTo>
                <a:cubicBezTo>
                  <a:pt x="1034986" y="4618"/>
                  <a:pt x="1126836" y="-6670"/>
                  <a:pt x="1185333" y="33867"/>
                </a:cubicBezTo>
                <a:cubicBezTo>
                  <a:pt x="1243830" y="74404"/>
                  <a:pt x="1216121" y="158814"/>
                  <a:pt x="1188412" y="243224"/>
                </a:cubicBezTo>
              </a:path>
            </a:pathLst>
          </a:custGeom>
          <a:noFill/>
          <a:ln cap="rnd">
            <a:solidFill>
              <a:srgbClr val="007432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Volný tvar: obrazec 55">
            <a:extLst>
              <a:ext uri="{FF2B5EF4-FFF2-40B4-BE49-F238E27FC236}">
                <a16:creationId xmlns:a16="http://schemas.microsoft.com/office/drawing/2014/main" id="{72C0D232-750A-4682-88A3-7190CB5A3CC9}"/>
              </a:ext>
            </a:extLst>
          </p:cNvPr>
          <p:cNvSpPr/>
          <p:nvPr/>
        </p:nvSpPr>
        <p:spPr>
          <a:xfrm>
            <a:off x="2041408" y="2376824"/>
            <a:ext cx="258447" cy="166246"/>
          </a:xfrm>
          <a:custGeom>
            <a:avLst/>
            <a:gdLst>
              <a:gd name="connsiteX0" fmla="*/ 46010 w 258447"/>
              <a:gd name="connsiteY0" fmla="*/ 0 h 194520"/>
              <a:gd name="connsiteX1" fmla="*/ 15222 w 258447"/>
              <a:gd name="connsiteY1" fmla="*/ 175491 h 194520"/>
              <a:gd name="connsiteX2" fmla="*/ 258447 w 258447"/>
              <a:gd name="connsiteY2" fmla="*/ 181649 h 19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8447" h="194520">
                <a:moveTo>
                  <a:pt x="46010" y="0"/>
                </a:moveTo>
                <a:cubicBezTo>
                  <a:pt x="12913" y="72608"/>
                  <a:pt x="-20184" y="145216"/>
                  <a:pt x="15222" y="175491"/>
                </a:cubicBezTo>
                <a:cubicBezTo>
                  <a:pt x="50628" y="205766"/>
                  <a:pt x="154537" y="193707"/>
                  <a:pt x="258447" y="181649"/>
                </a:cubicBezTo>
              </a:path>
            </a:pathLst>
          </a:custGeom>
          <a:noFill/>
          <a:ln cap="rnd">
            <a:solidFill>
              <a:srgbClr val="007432"/>
            </a:solidFill>
            <a:prstDash val="sys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Volný tvar: obrazec 56">
            <a:extLst>
              <a:ext uri="{FF2B5EF4-FFF2-40B4-BE49-F238E27FC236}">
                <a16:creationId xmlns:a16="http://schemas.microsoft.com/office/drawing/2014/main" id="{C607B825-812A-4808-96AE-E44A0C41A3B1}"/>
              </a:ext>
            </a:extLst>
          </p:cNvPr>
          <p:cNvSpPr/>
          <p:nvPr/>
        </p:nvSpPr>
        <p:spPr>
          <a:xfrm>
            <a:off x="2041408" y="2563145"/>
            <a:ext cx="258447" cy="197611"/>
          </a:xfrm>
          <a:custGeom>
            <a:avLst/>
            <a:gdLst>
              <a:gd name="connsiteX0" fmla="*/ 46010 w 258447"/>
              <a:gd name="connsiteY0" fmla="*/ 0 h 194520"/>
              <a:gd name="connsiteX1" fmla="*/ 15222 w 258447"/>
              <a:gd name="connsiteY1" fmla="*/ 175491 h 194520"/>
              <a:gd name="connsiteX2" fmla="*/ 258447 w 258447"/>
              <a:gd name="connsiteY2" fmla="*/ 181649 h 19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8447" h="194520">
                <a:moveTo>
                  <a:pt x="46010" y="0"/>
                </a:moveTo>
                <a:cubicBezTo>
                  <a:pt x="12913" y="72608"/>
                  <a:pt x="-20184" y="145216"/>
                  <a:pt x="15222" y="175491"/>
                </a:cubicBezTo>
                <a:cubicBezTo>
                  <a:pt x="50628" y="205766"/>
                  <a:pt x="154537" y="193707"/>
                  <a:pt x="258447" y="181649"/>
                </a:cubicBezTo>
              </a:path>
            </a:pathLst>
          </a:custGeom>
          <a:noFill/>
          <a:ln cap="rnd">
            <a:solidFill>
              <a:srgbClr val="007432"/>
            </a:solidFill>
            <a:prstDash val="sys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Volný tvar: obrazec 57">
            <a:extLst>
              <a:ext uri="{FF2B5EF4-FFF2-40B4-BE49-F238E27FC236}">
                <a16:creationId xmlns:a16="http://schemas.microsoft.com/office/drawing/2014/main" id="{BD23F4F1-214A-4BE0-9EC0-4369F7071BB5}"/>
              </a:ext>
            </a:extLst>
          </p:cNvPr>
          <p:cNvSpPr/>
          <p:nvPr/>
        </p:nvSpPr>
        <p:spPr>
          <a:xfrm>
            <a:off x="2039868" y="2778894"/>
            <a:ext cx="258447" cy="197611"/>
          </a:xfrm>
          <a:custGeom>
            <a:avLst/>
            <a:gdLst>
              <a:gd name="connsiteX0" fmla="*/ 46010 w 258447"/>
              <a:gd name="connsiteY0" fmla="*/ 0 h 194520"/>
              <a:gd name="connsiteX1" fmla="*/ 15222 w 258447"/>
              <a:gd name="connsiteY1" fmla="*/ 175491 h 194520"/>
              <a:gd name="connsiteX2" fmla="*/ 258447 w 258447"/>
              <a:gd name="connsiteY2" fmla="*/ 181649 h 19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8447" h="194520">
                <a:moveTo>
                  <a:pt x="46010" y="0"/>
                </a:moveTo>
                <a:cubicBezTo>
                  <a:pt x="12913" y="72608"/>
                  <a:pt x="-20184" y="145216"/>
                  <a:pt x="15222" y="175491"/>
                </a:cubicBezTo>
                <a:cubicBezTo>
                  <a:pt x="50628" y="205766"/>
                  <a:pt x="154537" y="193707"/>
                  <a:pt x="258447" y="181649"/>
                </a:cubicBezTo>
              </a:path>
            </a:pathLst>
          </a:custGeom>
          <a:noFill/>
          <a:ln cap="rnd">
            <a:solidFill>
              <a:srgbClr val="007432"/>
            </a:solidFill>
            <a:prstDash val="sys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: obrazec 7">
            <a:extLst>
              <a:ext uri="{FF2B5EF4-FFF2-40B4-BE49-F238E27FC236}">
                <a16:creationId xmlns:a16="http://schemas.microsoft.com/office/drawing/2014/main" id="{25C49212-62C6-4625-AA6E-5617928D41CF}"/>
              </a:ext>
            </a:extLst>
          </p:cNvPr>
          <p:cNvSpPr/>
          <p:nvPr/>
        </p:nvSpPr>
        <p:spPr>
          <a:xfrm>
            <a:off x="5243176" y="1407006"/>
            <a:ext cx="2791734" cy="1730279"/>
          </a:xfrm>
          <a:custGeom>
            <a:avLst/>
            <a:gdLst>
              <a:gd name="connsiteX0" fmla="*/ 2250594 w 2791734"/>
              <a:gd name="connsiteY0" fmla="*/ 1730279 h 1730279"/>
              <a:gd name="connsiteX1" fmla="*/ 2712412 w 2791734"/>
              <a:gd name="connsiteY1" fmla="*/ 969818 h 1730279"/>
              <a:gd name="connsiteX2" fmla="*/ 806642 w 2791734"/>
              <a:gd name="connsiteY2" fmla="*/ 763539 h 1730279"/>
              <a:gd name="connsiteX3" fmla="*/ 0 w 2791734"/>
              <a:gd name="connsiteY3" fmla="*/ 0 h 173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1734" h="1730279">
                <a:moveTo>
                  <a:pt x="2250594" y="1730279"/>
                </a:moveTo>
                <a:cubicBezTo>
                  <a:pt x="2601832" y="1430610"/>
                  <a:pt x="2953071" y="1130941"/>
                  <a:pt x="2712412" y="969818"/>
                </a:cubicBezTo>
                <a:cubicBezTo>
                  <a:pt x="2471753" y="808695"/>
                  <a:pt x="1258711" y="925175"/>
                  <a:pt x="806642" y="763539"/>
                </a:cubicBezTo>
                <a:cubicBezTo>
                  <a:pt x="354573" y="601903"/>
                  <a:pt x="177286" y="300951"/>
                  <a:pt x="0" y="0"/>
                </a:cubicBezTo>
              </a:path>
            </a:pathLst>
          </a:custGeom>
          <a:noFill/>
          <a:ln cap="rnd">
            <a:solidFill>
              <a:srgbClr val="E30613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;</a:t>
            </a:r>
          </a:p>
        </p:txBody>
      </p:sp>
      <p:sp>
        <p:nvSpPr>
          <p:cNvPr id="59" name="Untertitel 7">
            <a:extLst>
              <a:ext uri="{FF2B5EF4-FFF2-40B4-BE49-F238E27FC236}">
                <a16:creationId xmlns:a16="http://schemas.microsoft.com/office/drawing/2014/main" id="{1207CB73-C396-4F38-8653-B1C050273237}"/>
              </a:ext>
            </a:extLst>
          </p:cNvPr>
          <p:cNvSpPr txBox="1">
            <a:spLocks/>
          </p:cNvSpPr>
          <p:nvPr/>
        </p:nvSpPr>
        <p:spPr>
          <a:xfrm>
            <a:off x="5076738" y="821231"/>
            <a:ext cx="2386243" cy="537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b="1" kern="1200" baseline="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000" dirty="0">
                <a:solidFill>
                  <a:srgbClr val="E30613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Trend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BAA"/>
              </a:buClr>
              <a:tabLst>
                <a:tab pos="360363" algn="l"/>
              </a:tabLst>
            </a:pPr>
            <a:r>
              <a:rPr lang="cs-CZ" sz="1000" b="0" dirty="0">
                <a:solidFill>
                  <a:srgbClr val="E30613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Smrť, Invalidita, Kritické choroby …</a:t>
            </a:r>
          </a:p>
        </p:txBody>
      </p:sp>
      <p:sp>
        <p:nvSpPr>
          <p:cNvPr id="60" name="Vývojový diagram: zpoždění 59">
            <a:extLst>
              <a:ext uri="{FF2B5EF4-FFF2-40B4-BE49-F238E27FC236}">
                <a16:creationId xmlns:a16="http://schemas.microsoft.com/office/drawing/2014/main" id="{CA82F8D6-A690-447B-978D-1D6D1380CFEA}"/>
              </a:ext>
            </a:extLst>
          </p:cNvPr>
          <p:cNvSpPr/>
          <p:nvPr/>
        </p:nvSpPr>
        <p:spPr>
          <a:xfrm>
            <a:off x="-46892" y="1358454"/>
            <a:ext cx="763441" cy="3306088"/>
          </a:xfrm>
          <a:prstGeom prst="flowChartDelay">
            <a:avLst/>
          </a:prstGeom>
          <a:noFill/>
          <a:ln>
            <a:solidFill>
              <a:srgbClr val="005E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Ovál 60">
            <a:extLst>
              <a:ext uri="{FF2B5EF4-FFF2-40B4-BE49-F238E27FC236}">
                <a16:creationId xmlns:a16="http://schemas.microsoft.com/office/drawing/2014/main" id="{F87C5BD0-F9CA-4529-8695-843CA76DC5E7}"/>
              </a:ext>
            </a:extLst>
          </p:cNvPr>
          <p:cNvSpPr/>
          <p:nvPr/>
        </p:nvSpPr>
        <p:spPr>
          <a:xfrm>
            <a:off x="385264" y="135744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2" name="Obrázek 46" descr="Kompas obrys">
            <a:extLst>
              <a:ext uri="{FF2B5EF4-FFF2-40B4-BE49-F238E27FC236}">
                <a16:creationId xmlns:a16="http://schemas.microsoft.com/office/drawing/2014/main" id="{ACE15639-3AC4-4E0B-B661-E560706107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23786" y="1393445"/>
            <a:ext cx="288000" cy="288000"/>
          </a:xfrm>
          <a:prstGeom prst="rect">
            <a:avLst/>
          </a:prstGeom>
        </p:spPr>
      </p:pic>
      <p:sp>
        <p:nvSpPr>
          <p:cNvPr id="63" name="Ovál 62">
            <a:extLst>
              <a:ext uri="{FF2B5EF4-FFF2-40B4-BE49-F238E27FC236}">
                <a16:creationId xmlns:a16="http://schemas.microsoft.com/office/drawing/2014/main" id="{1AAC75AE-4A58-477B-B4CE-7EF7180107F9}"/>
              </a:ext>
            </a:extLst>
          </p:cNvPr>
          <p:cNvSpPr/>
          <p:nvPr/>
        </p:nvSpPr>
        <p:spPr>
          <a:xfrm>
            <a:off x="400654" y="4289989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Ovál 63">
            <a:extLst>
              <a:ext uri="{FF2B5EF4-FFF2-40B4-BE49-F238E27FC236}">
                <a16:creationId xmlns:a16="http://schemas.microsoft.com/office/drawing/2014/main" id="{ED769199-ABCA-4A01-8F85-EC7C7845F489}"/>
              </a:ext>
            </a:extLst>
          </p:cNvPr>
          <p:cNvSpPr/>
          <p:nvPr/>
        </p:nvSpPr>
        <p:spPr>
          <a:xfrm>
            <a:off x="478538" y="3867136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Ovál 64">
            <a:extLst>
              <a:ext uri="{FF2B5EF4-FFF2-40B4-BE49-F238E27FC236}">
                <a16:creationId xmlns:a16="http://schemas.microsoft.com/office/drawing/2014/main" id="{5CBF6300-763F-4C4C-B182-BD33DF5AF727}"/>
              </a:ext>
            </a:extLst>
          </p:cNvPr>
          <p:cNvSpPr/>
          <p:nvPr/>
        </p:nvSpPr>
        <p:spPr>
          <a:xfrm>
            <a:off x="519157" y="344788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Ovál 65">
            <a:extLst>
              <a:ext uri="{FF2B5EF4-FFF2-40B4-BE49-F238E27FC236}">
                <a16:creationId xmlns:a16="http://schemas.microsoft.com/office/drawing/2014/main" id="{AB21AC41-1F34-4D3D-BA71-422ECE0315E2}"/>
              </a:ext>
            </a:extLst>
          </p:cNvPr>
          <p:cNvSpPr/>
          <p:nvPr/>
        </p:nvSpPr>
        <p:spPr>
          <a:xfrm>
            <a:off x="527664" y="303750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7" name="Obrázek 46" descr="Kalkulačka obrys">
            <a:extLst>
              <a:ext uri="{FF2B5EF4-FFF2-40B4-BE49-F238E27FC236}">
                <a16:creationId xmlns:a16="http://schemas.microsoft.com/office/drawing/2014/main" id="{870C29F7-A271-46AD-93EC-106EE7617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63244" y="3078430"/>
            <a:ext cx="288000" cy="288000"/>
          </a:xfrm>
          <a:prstGeom prst="rect">
            <a:avLst/>
          </a:prstGeom>
        </p:spPr>
      </p:pic>
      <p:pic>
        <p:nvPicPr>
          <p:cNvPr id="68" name="Obrázek 46" descr="Pandemic sloučení křivky spojnicového grafu obrys">
            <a:extLst>
              <a:ext uri="{FF2B5EF4-FFF2-40B4-BE49-F238E27FC236}">
                <a16:creationId xmlns:a16="http://schemas.microsoft.com/office/drawing/2014/main" id="{1CFD4205-0D93-4018-B611-4BFEB60860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63244" y="3489993"/>
            <a:ext cx="288000" cy="288000"/>
          </a:xfrm>
          <a:prstGeom prst="rect">
            <a:avLst/>
          </a:prstGeom>
        </p:spPr>
      </p:pic>
      <p:pic>
        <p:nvPicPr>
          <p:cNvPr id="69" name="Obrázek 46" descr="Srdce se šípem obrys">
            <a:extLst>
              <a:ext uri="{FF2B5EF4-FFF2-40B4-BE49-F238E27FC236}">
                <a16:creationId xmlns:a16="http://schemas.microsoft.com/office/drawing/2014/main" id="{DB7B2A3F-DEA4-4254-BA3C-C6E92C5F99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07339" y="3915548"/>
            <a:ext cx="288000" cy="288000"/>
          </a:xfrm>
          <a:prstGeom prst="rect">
            <a:avLst/>
          </a:prstGeom>
        </p:spPr>
      </p:pic>
      <p:pic>
        <p:nvPicPr>
          <p:cNvPr id="70" name="Obrázek 46" descr="Uživatelé obrys">
            <a:extLst>
              <a:ext uri="{FF2B5EF4-FFF2-40B4-BE49-F238E27FC236}">
                <a16:creationId xmlns:a16="http://schemas.microsoft.com/office/drawing/2014/main" id="{638F6413-38B8-4512-A4B6-0A83BE07E2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37365" y="4323546"/>
            <a:ext cx="288000" cy="288000"/>
          </a:xfrm>
          <a:prstGeom prst="rect">
            <a:avLst/>
          </a:prstGeom>
        </p:spPr>
      </p:pic>
      <p:sp>
        <p:nvSpPr>
          <p:cNvPr id="71" name="Ovál 70">
            <a:extLst>
              <a:ext uri="{FF2B5EF4-FFF2-40B4-BE49-F238E27FC236}">
                <a16:creationId xmlns:a16="http://schemas.microsoft.com/office/drawing/2014/main" id="{1DE51E38-E15D-40C5-AC3E-4B974ACDF1A4}"/>
              </a:ext>
            </a:extLst>
          </p:cNvPr>
          <p:cNvSpPr/>
          <p:nvPr/>
        </p:nvSpPr>
        <p:spPr>
          <a:xfrm>
            <a:off x="484695" y="1788726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2" name="Obrázek 46" descr="Levá hemisféra obrys">
            <a:extLst>
              <a:ext uri="{FF2B5EF4-FFF2-40B4-BE49-F238E27FC236}">
                <a16:creationId xmlns:a16="http://schemas.microsoft.com/office/drawing/2014/main" id="{1462F7E4-7D1A-4E95-AC86-280DCCEF72B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27664" y="1822874"/>
            <a:ext cx="288000" cy="288000"/>
          </a:xfrm>
          <a:prstGeom prst="rect">
            <a:avLst/>
          </a:prstGeom>
        </p:spPr>
      </p:pic>
      <p:sp>
        <p:nvSpPr>
          <p:cNvPr id="73" name="Ovál 72">
            <a:extLst>
              <a:ext uri="{FF2B5EF4-FFF2-40B4-BE49-F238E27FC236}">
                <a16:creationId xmlns:a16="http://schemas.microsoft.com/office/drawing/2014/main" id="{BFAFADD0-4A0E-48B5-8D7C-893888F2A120}"/>
              </a:ext>
            </a:extLst>
          </p:cNvPr>
          <p:cNvSpPr/>
          <p:nvPr/>
        </p:nvSpPr>
        <p:spPr>
          <a:xfrm>
            <a:off x="520121" y="2207977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4" name="Obrázek 46" descr="Jazyk vzdáleného učení obrys">
            <a:extLst>
              <a:ext uri="{FF2B5EF4-FFF2-40B4-BE49-F238E27FC236}">
                <a16:creationId xmlns:a16="http://schemas.microsoft.com/office/drawing/2014/main" id="{7F6A1028-7BEB-443E-970F-A2C06050CC2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563244" y="2251111"/>
            <a:ext cx="288000" cy="288000"/>
          </a:xfrm>
          <a:prstGeom prst="rect">
            <a:avLst/>
          </a:prstGeom>
        </p:spPr>
      </p:pic>
      <p:sp>
        <p:nvSpPr>
          <p:cNvPr id="75" name="Ovál 74">
            <a:extLst>
              <a:ext uri="{FF2B5EF4-FFF2-40B4-BE49-F238E27FC236}">
                <a16:creationId xmlns:a16="http://schemas.microsoft.com/office/drawing/2014/main" id="{4FA55932-D6FE-4F08-A66D-E65336A7C447}"/>
              </a:ext>
            </a:extLst>
          </p:cNvPr>
          <p:cNvSpPr/>
          <p:nvPr/>
        </p:nvSpPr>
        <p:spPr>
          <a:xfrm>
            <a:off x="536902" y="2616505"/>
            <a:ext cx="360000" cy="360000"/>
          </a:xfrm>
          <a:prstGeom prst="ellipse">
            <a:avLst/>
          </a:prstGeom>
          <a:solidFill>
            <a:srgbClr val="005BAA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6" name="Obrázek 46" descr="Žárovka a ozubené kolečko obrys">
            <a:extLst>
              <a:ext uri="{FF2B5EF4-FFF2-40B4-BE49-F238E27FC236}">
                <a16:creationId xmlns:a16="http://schemas.microsoft.com/office/drawing/2014/main" id="{2EE055F2-4F77-4490-A553-FE2B60166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572549" y="2638883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95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61E15D-3294-1848-BE91-2F94885212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000" y="4790246"/>
            <a:ext cx="2057400" cy="273844"/>
          </a:xfrm>
        </p:spPr>
        <p:txBody>
          <a:bodyPr/>
          <a:lstStyle/>
          <a:p>
            <a:pPr>
              <a:defRPr/>
            </a:pPr>
            <a:fld id="{09879CD9-930F-364E-A3CB-E07785455FD0}" type="datetime1">
              <a:rPr lang="de-AT" smtClean="0">
                <a:latin typeface="Galano" panose="02010003040200000000" pitchFamily="50" charset="0"/>
              </a:rPr>
              <a:pPr>
                <a:defRPr/>
              </a:pPr>
              <a:t>16.03.2023</a:t>
            </a:fld>
            <a:endParaRPr lang="en-US" dirty="0"/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610AD20B-905C-4DF1-BDBF-2D246586E1FA}"/>
              </a:ext>
            </a:extLst>
          </p:cNvPr>
          <p:cNvSpPr txBox="1">
            <a:spLocks/>
          </p:cNvSpPr>
          <p:nvPr/>
        </p:nvSpPr>
        <p:spPr>
          <a:xfrm>
            <a:off x="3649754" y="479024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E1796C90-5DE4-4A26-87B2-E83A2ED7C39C}" type="slidenum">
              <a:rPr lang="de-AT" smtClean="0">
                <a:latin typeface="Galano" panose="02010003040200000000" pitchFamily="50" charset="0"/>
              </a:rPr>
              <a:t>21</a:t>
            </a:fld>
            <a:endParaRPr lang="en-US" dirty="0"/>
          </a:p>
        </p:txBody>
      </p:sp>
      <p:sp>
        <p:nvSpPr>
          <p:cNvPr id="18" name="Titel 6">
            <a:extLst>
              <a:ext uri="{FF2B5EF4-FFF2-40B4-BE49-F238E27FC236}">
                <a16:creationId xmlns:a16="http://schemas.microsoft.com/office/drawing/2014/main" id="{5E476ED5-4C08-4CFF-A6EC-7D98F359B22B}"/>
              </a:ext>
            </a:extLst>
          </p:cNvPr>
          <p:cNvSpPr txBox="1">
            <a:spLocks/>
          </p:cNvSpPr>
          <p:nvPr/>
        </p:nvSpPr>
        <p:spPr bwMode="auto">
          <a:xfrm>
            <a:off x="1155337" y="877675"/>
            <a:ext cx="4988835" cy="36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cs-CZ" sz="2000" dirty="0" err="1">
                <a:latin typeface="Galano SemiBold" panose="02010003040200000000" pitchFamily="50" charset="0"/>
              </a:rPr>
              <a:t>ActiveLife</a:t>
            </a:r>
            <a:endParaRPr lang="de-DE" sz="2000" dirty="0">
              <a:latin typeface="Galano SemiBold" panose="02010003040200000000" pitchFamily="50" charset="0"/>
            </a:endParaRPr>
          </a:p>
        </p:txBody>
      </p:sp>
      <p:grpSp>
        <p:nvGrpSpPr>
          <p:cNvPr id="51" name="Skupina 50">
            <a:extLst>
              <a:ext uri="{FF2B5EF4-FFF2-40B4-BE49-F238E27FC236}">
                <a16:creationId xmlns:a16="http://schemas.microsoft.com/office/drawing/2014/main" id="{38A2159A-768C-496B-8E63-FCFE9F20BCFC}"/>
              </a:ext>
            </a:extLst>
          </p:cNvPr>
          <p:cNvGrpSpPr/>
          <p:nvPr/>
        </p:nvGrpSpPr>
        <p:grpSpPr>
          <a:xfrm>
            <a:off x="7519241" y="794633"/>
            <a:ext cx="1624760" cy="433388"/>
            <a:chOff x="7519241" y="794633"/>
            <a:chExt cx="1624760" cy="433388"/>
          </a:xfrm>
        </p:grpSpPr>
        <p:sp>
          <p:nvSpPr>
            <p:cNvPr id="52" name="Obdĺžnik 14">
              <a:extLst>
                <a:ext uri="{FF2B5EF4-FFF2-40B4-BE49-F238E27FC236}">
                  <a16:creationId xmlns:a16="http://schemas.microsoft.com/office/drawing/2014/main" id="{D50861E0-F991-47CD-A9F0-2840063E79F5}"/>
                </a:ext>
              </a:extLst>
            </p:cNvPr>
            <p:cNvSpPr/>
            <p:nvPr/>
          </p:nvSpPr>
          <p:spPr>
            <a:xfrm>
              <a:off x="7519241" y="794633"/>
              <a:ext cx="1624760" cy="433388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k-SK"/>
            </a:p>
          </p:txBody>
        </p:sp>
        <p:sp>
          <p:nvSpPr>
            <p:cNvPr id="53" name="Titel 6">
              <a:extLst>
                <a:ext uri="{FF2B5EF4-FFF2-40B4-BE49-F238E27FC236}">
                  <a16:creationId xmlns:a16="http://schemas.microsoft.com/office/drawing/2014/main" id="{864C0F7B-11AC-4F40-9CB7-E2CE8CA4D40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519241" y="883150"/>
              <a:ext cx="1624759" cy="282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5BA9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5pPr>
              <a:lvl6pPr marL="3429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6pPr>
              <a:lvl7pPr marL="685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7pPr>
              <a:lvl8pPr marL="10287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8pPr>
              <a:lvl9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9pPr>
            </a:lstStyle>
            <a:p>
              <a:pPr algn="ctr"/>
              <a:r>
                <a:rPr lang="cs-CZ" sz="1200" dirty="0">
                  <a:solidFill>
                    <a:schemeClr val="bg1"/>
                  </a:solidFill>
                  <a:latin typeface="Galano SemiBold" panose="02010003040200000000" pitchFamily="50" charset="0"/>
                </a:rPr>
                <a:t>Novinky 2022</a:t>
              </a:r>
              <a:endParaRPr lang="de-DE" sz="1200" dirty="0">
                <a:solidFill>
                  <a:schemeClr val="bg1"/>
                </a:solidFill>
                <a:latin typeface="Galano SemiBold" panose="02010003040200000000" pitchFamily="50" charset="0"/>
              </a:endParaRPr>
            </a:p>
          </p:txBody>
        </p:sp>
      </p:grpSp>
      <p:sp>
        <p:nvSpPr>
          <p:cNvPr id="38" name="Titel 6">
            <a:extLst>
              <a:ext uri="{FF2B5EF4-FFF2-40B4-BE49-F238E27FC236}">
                <a16:creationId xmlns:a16="http://schemas.microsoft.com/office/drawing/2014/main" id="{19986A54-B33E-4115-92C9-F1696EA35831}"/>
              </a:ext>
            </a:extLst>
          </p:cNvPr>
          <p:cNvSpPr txBox="1">
            <a:spLocks/>
          </p:cNvSpPr>
          <p:nvPr/>
        </p:nvSpPr>
        <p:spPr bwMode="auto">
          <a:xfrm>
            <a:off x="1155336" y="1426027"/>
            <a:ext cx="5207885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cs-CZ" sz="1000" dirty="0">
                <a:solidFill>
                  <a:schemeClr val="tx1"/>
                </a:solidFill>
                <a:latin typeface="Galano SemiBold" panose="02010003040200000000" pitchFamily="50" charset="0"/>
              </a:rPr>
              <a:t>Novinky </a:t>
            </a:r>
            <a:r>
              <a:rPr lang="cs-CZ" sz="1000" dirty="0" err="1">
                <a:solidFill>
                  <a:schemeClr val="tx1"/>
                </a:solidFill>
                <a:latin typeface="Galano SemiBold" panose="02010003040200000000" pitchFamily="50" charset="0"/>
              </a:rPr>
              <a:t>pre</a:t>
            </a:r>
            <a:r>
              <a:rPr lang="cs-CZ" sz="1000" dirty="0">
                <a:solidFill>
                  <a:schemeClr val="tx1"/>
                </a:solidFill>
                <a:latin typeface="Galano SemiBold" panose="02010003040200000000" pitchFamily="50" charset="0"/>
              </a:rPr>
              <a:t> rok 2022</a:t>
            </a:r>
            <a:endParaRPr lang="de-DE" sz="1000" dirty="0">
              <a:solidFill>
                <a:schemeClr val="tx1"/>
              </a:solidFill>
              <a:latin typeface="Galano SemiBold" panose="02010003040200000000" pitchFamily="50" charset="0"/>
            </a:endParaRPr>
          </a:p>
        </p:txBody>
      </p:sp>
      <p:sp>
        <p:nvSpPr>
          <p:cNvPr id="34" name="Ovál 33">
            <a:extLst>
              <a:ext uri="{FF2B5EF4-FFF2-40B4-BE49-F238E27FC236}">
                <a16:creationId xmlns:a16="http://schemas.microsoft.com/office/drawing/2014/main" id="{1ACCEC59-46A2-4C07-87EF-7C6E31A0EFEB}"/>
              </a:ext>
            </a:extLst>
          </p:cNvPr>
          <p:cNvSpPr/>
          <p:nvPr/>
        </p:nvSpPr>
        <p:spPr>
          <a:xfrm>
            <a:off x="1350705" y="2075782"/>
            <a:ext cx="450000" cy="450000"/>
          </a:xfrm>
          <a:prstGeom prst="ellipse">
            <a:avLst/>
          </a:prstGeom>
          <a:solidFill>
            <a:srgbClr val="005BAA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endParaRPr lang="cs-CZ" sz="500" b="1" dirty="0">
              <a:solidFill>
                <a:schemeClr val="bg1"/>
              </a:solidFill>
              <a:latin typeface="Galano" panose="02010003040200000000" pitchFamily="50" charset="0"/>
            </a:endParaRPr>
          </a:p>
        </p:txBody>
      </p:sp>
      <p:pic>
        <p:nvPicPr>
          <p:cNvPr id="35" name="Picture 2" descr="Lékař samičího pohlaví se souvislou výplní">
            <a:extLst>
              <a:ext uri="{FF2B5EF4-FFF2-40B4-BE49-F238E27FC236}">
                <a16:creationId xmlns:a16="http://schemas.microsoft.com/office/drawing/2014/main" id="{FCE8AE42-3F3E-4FBF-B575-C9D55893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1434276" y="2159962"/>
            <a:ext cx="27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Untertitel 7">
            <a:extLst>
              <a:ext uri="{FF2B5EF4-FFF2-40B4-BE49-F238E27FC236}">
                <a16:creationId xmlns:a16="http://schemas.microsoft.com/office/drawing/2014/main" id="{F399248A-FEDC-4F59-85A3-AC2B41473734}"/>
              </a:ext>
            </a:extLst>
          </p:cNvPr>
          <p:cNvSpPr txBox="1">
            <a:spLocks/>
          </p:cNvSpPr>
          <p:nvPr/>
        </p:nvSpPr>
        <p:spPr>
          <a:xfrm>
            <a:off x="1963631" y="2159962"/>
            <a:ext cx="4399590" cy="2738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b="1" kern="1200" baseline="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0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Diagnose.me</a:t>
            </a:r>
          </a:p>
        </p:txBody>
      </p:sp>
      <p:sp>
        <p:nvSpPr>
          <p:cNvPr id="50" name="Untertitel 7">
            <a:extLst>
              <a:ext uri="{FF2B5EF4-FFF2-40B4-BE49-F238E27FC236}">
                <a16:creationId xmlns:a16="http://schemas.microsoft.com/office/drawing/2014/main" id="{B5E98B48-6EC1-4B38-A821-9E0C8E0393BE}"/>
              </a:ext>
            </a:extLst>
          </p:cNvPr>
          <p:cNvSpPr txBox="1">
            <a:spLocks/>
          </p:cNvSpPr>
          <p:nvPr/>
        </p:nvSpPr>
        <p:spPr>
          <a:xfrm>
            <a:off x="2271289" y="2423997"/>
            <a:ext cx="2232978" cy="514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b="1" kern="1200" baseline="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0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Druhý </a:t>
            </a:r>
            <a:r>
              <a:rPr lang="cs-CZ" sz="100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lekársky</a:t>
            </a:r>
            <a:r>
              <a:rPr lang="cs-CZ" sz="10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názor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Odborníci na </a:t>
            </a:r>
            <a:r>
              <a:rPr lang="cs-CZ" sz="100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duševné</a:t>
            </a:r>
            <a:r>
              <a:rPr lang="cs-CZ" sz="10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zdravie</a:t>
            </a:r>
            <a:r>
              <a:rPr lang="cs-CZ" sz="10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endParaRPr lang="cs-CZ" sz="1000" b="0" dirty="0">
              <a:solidFill>
                <a:schemeClr val="tx1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</p:txBody>
      </p:sp>
      <p:sp>
        <p:nvSpPr>
          <p:cNvPr id="2" name="Volný tvar: obrazec 1">
            <a:extLst>
              <a:ext uri="{FF2B5EF4-FFF2-40B4-BE49-F238E27FC236}">
                <a16:creationId xmlns:a16="http://schemas.microsoft.com/office/drawing/2014/main" id="{0567BC55-1430-4DD3-B4A4-57AC870434D4}"/>
              </a:ext>
            </a:extLst>
          </p:cNvPr>
          <p:cNvSpPr/>
          <p:nvPr/>
        </p:nvSpPr>
        <p:spPr>
          <a:xfrm>
            <a:off x="2041408" y="2376824"/>
            <a:ext cx="258447" cy="194520"/>
          </a:xfrm>
          <a:custGeom>
            <a:avLst/>
            <a:gdLst>
              <a:gd name="connsiteX0" fmla="*/ 46010 w 258447"/>
              <a:gd name="connsiteY0" fmla="*/ 0 h 194520"/>
              <a:gd name="connsiteX1" fmla="*/ 15222 w 258447"/>
              <a:gd name="connsiteY1" fmla="*/ 175491 h 194520"/>
              <a:gd name="connsiteX2" fmla="*/ 258447 w 258447"/>
              <a:gd name="connsiteY2" fmla="*/ 181649 h 19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8447" h="194520">
                <a:moveTo>
                  <a:pt x="46010" y="0"/>
                </a:moveTo>
                <a:cubicBezTo>
                  <a:pt x="12913" y="72608"/>
                  <a:pt x="-20184" y="145216"/>
                  <a:pt x="15222" y="175491"/>
                </a:cubicBezTo>
                <a:cubicBezTo>
                  <a:pt x="50628" y="205766"/>
                  <a:pt x="154537" y="193707"/>
                  <a:pt x="258447" y="181649"/>
                </a:cubicBezTo>
              </a:path>
            </a:pathLst>
          </a:custGeom>
          <a:noFill/>
          <a:ln cap="rnd">
            <a:prstDash val="sys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Volný tvar: obrazec 36">
            <a:extLst>
              <a:ext uri="{FF2B5EF4-FFF2-40B4-BE49-F238E27FC236}">
                <a16:creationId xmlns:a16="http://schemas.microsoft.com/office/drawing/2014/main" id="{B282CFAE-97BB-45A6-8AB7-BACC3532D420}"/>
              </a:ext>
            </a:extLst>
          </p:cNvPr>
          <p:cNvSpPr/>
          <p:nvPr/>
        </p:nvSpPr>
        <p:spPr>
          <a:xfrm>
            <a:off x="2041408" y="2563145"/>
            <a:ext cx="258447" cy="231220"/>
          </a:xfrm>
          <a:custGeom>
            <a:avLst/>
            <a:gdLst>
              <a:gd name="connsiteX0" fmla="*/ 46010 w 258447"/>
              <a:gd name="connsiteY0" fmla="*/ 0 h 194520"/>
              <a:gd name="connsiteX1" fmla="*/ 15222 w 258447"/>
              <a:gd name="connsiteY1" fmla="*/ 175491 h 194520"/>
              <a:gd name="connsiteX2" fmla="*/ 258447 w 258447"/>
              <a:gd name="connsiteY2" fmla="*/ 181649 h 19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8447" h="194520">
                <a:moveTo>
                  <a:pt x="46010" y="0"/>
                </a:moveTo>
                <a:cubicBezTo>
                  <a:pt x="12913" y="72608"/>
                  <a:pt x="-20184" y="145216"/>
                  <a:pt x="15222" y="175491"/>
                </a:cubicBezTo>
                <a:cubicBezTo>
                  <a:pt x="50628" y="205766"/>
                  <a:pt x="154537" y="193707"/>
                  <a:pt x="258447" y="181649"/>
                </a:cubicBezTo>
              </a:path>
            </a:pathLst>
          </a:custGeom>
          <a:noFill/>
          <a:ln cap="rnd">
            <a:prstDash val="sys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Untertitel 7">
            <a:extLst>
              <a:ext uri="{FF2B5EF4-FFF2-40B4-BE49-F238E27FC236}">
                <a16:creationId xmlns:a16="http://schemas.microsoft.com/office/drawing/2014/main" id="{0CB2163E-4F30-4BAC-9AFA-24A869F17EBB}"/>
              </a:ext>
            </a:extLst>
          </p:cNvPr>
          <p:cNvSpPr txBox="1">
            <a:spLocks/>
          </p:cNvSpPr>
          <p:nvPr/>
        </p:nvSpPr>
        <p:spPr>
          <a:xfrm>
            <a:off x="4571999" y="2449442"/>
            <a:ext cx="4208703" cy="433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b="1" kern="1200" baseline="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Pre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klientov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,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ktorí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majú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dirty="0" err="1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aktívnu</a:t>
            </a:r>
            <a:r>
              <a:rPr lang="cs-CZ" sz="100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dirty="0" err="1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zmluvu</a:t>
            </a:r>
            <a:r>
              <a:rPr lang="cs-CZ" sz="100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životného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poistenia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(UNIQA a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exAXA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)</a:t>
            </a:r>
          </a:p>
        </p:txBody>
      </p:sp>
      <p:sp>
        <p:nvSpPr>
          <p:cNvPr id="3" name="Pravá složená závorka 2">
            <a:extLst>
              <a:ext uri="{FF2B5EF4-FFF2-40B4-BE49-F238E27FC236}">
                <a16:creationId xmlns:a16="http://schemas.microsoft.com/office/drawing/2014/main" id="{E92CB215-5110-4AAA-98D7-F75610B18D1E}"/>
              </a:ext>
            </a:extLst>
          </p:cNvPr>
          <p:cNvSpPr/>
          <p:nvPr/>
        </p:nvSpPr>
        <p:spPr>
          <a:xfrm>
            <a:off x="4390352" y="2449442"/>
            <a:ext cx="135468" cy="383031"/>
          </a:xfrm>
          <a:prstGeom prst="rightBrace">
            <a:avLst>
              <a:gd name="adj1" fmla="val 19202"/>
              <a:gd name="adj2" fmla="val 50000"/>
            </a:avLst>
          </a:prstGeom>
          <a:ln w="12700" cap="rnd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vál 39">
            <a:extLst>
              <a:ext uri="{FF2B5EF4-FFF2-40B4-BE49-F238E27FC236}">
                <a16:creationId xmlns:a16="http://schemas.microsoft.com/office/drawing/2014/main" id="{ECE75AC5-5908-4B20-95AC-E0FD438D9FBB}"/>
              </a:ext>
            </a:extLst>
          </p:cNvPr>
          <p:cNvSpPr/>
          <p:nvPr/>
        </p:nvSpPr>
        <p:spPr>
          <a:xfrm>
            <a:off x="1350705" y="3097813"/>
            <a:ext cx="450000" cy="450000"/>
          </a:xfrm>
          <a:prstGeom prst="ellipse">
            <a:avLst/>
          </a:prstGeom>
          <a:solidFill>
            <a:srgbClr val="007432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endParaRPr lang="cs-CZ" sz="500" b="1" dirty="0">
              <a:solidFill>
                <a:schemeClr val="bg1"/>
              </a:solidFill>
              <a:latin typeface="Galano" panose="02010003040200000000" pitchFamily="50" charset="0"/>
            </a:endParaRPr>
          </a:p>
        </p:txBody>
      </p:sp>
      <p:pic>
        <p:nvPicPr>
          <p:cNvPr id="41" name="Picture 2" descr="Euro se souvislou výplní">
            <a:extLst>
              <a:ext uri="{FF2B5EF4-FFF2-40B4-BE49-F238E27FC236}">
                <a16:creationId xmlns:a16="http://schemas.microsoft.com/office/drawing/2014/main" id="{53DB35E9-1B20-464F-8A02-5C8D4CCDC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1434276" y="3181993"/>
            <a:ext cx="27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Untertitel 7">
            <a:extLst>
              <a:ext uri="{FF2B5EF4-FFF2-40B4-BE49-F238E27FC236}">
                <a16:creationId xmlns:a16="http://schemas.microsoft.com/office/drawing/2014/main" id="{EF4410A1-304B-4E1D-8F54-E6201B28F4ED}"/>
              </a:ext>
            </a:extLst>
          </p:cNvPr>
          <p:cNvSpPr txBox="1">
            <a:spLocks/>
          </p:cNvSpPr>
          <p:nvPr/>
        </p:nvSpPr>
        <p:spPr>
          <a:xfrm>
            <a:off x="1963630" y="3212963"/>
            <a:ext cx="4913579" cy="704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b="1" kern="1200" baseline="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10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Mimoriadna</a:t>
            </a:r>
            <a:r>
              <a:rPr lang="cs-CZ" sz="11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10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provízia</a:t>
            </a:r>
            <a:r>
              <a:rPr lang="cs-CZ" sz="11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10 % 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z rizikového pojistného – </a:t>
            </a:r>
            <a:r>
              <a:rPr lang="cs-CZ" sz="1000" dirty="0">
                <a:solidFill>
                  <a:srgbClr val="FF0000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PREDĹŽENIE </a:t>
            </a:r>
            <a:r>
              <a:rPr lang="cs-CZ" sz="1000" dirty="0">
                <a:solidFill>
                  <a:srgbClr val="FF0000"/>
                </a:solidFill>
                <a:latin typeface="Galano" panose="02010003040200000000" pitchFamily="50" charset="0"/>
                <a:ea typeface="Source Sans Pro" panose="020B0503030403020204" pitchFamily="34" charset="0"/>
                <a:sym typeface="Wingdings" panose="05000000000000000000" pitchFamily="2" charset="2"/>
              </a:rPr>
              <a:t></a:t>
            </a:r>
            <a:endParaRPr lang="cs-CZ" sz="1000" dirty="0">
              <a:solidFill>
                <a:srgbClr val="FF0000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BAA"/>
              </a:buClr>
              <a:buFont typeface="Wingdings" panose="05000000000000000000" pitchFamily="2" charset="2"/>
              <a:buChar char="§"/>
            </a:pPr>
            <a:r>
              <a:rPr lang="cs-CZ" sz="100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ActiveLife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s ročným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poistným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od 350 €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BAA"/>
              </a:buClr>
              <a:buFont typeface="Wingdings" panose="05000000000000000000" pitchFamily="2" charset="2"/>
              <a:buChar char="§"/>
            </a:pP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Platnosť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do 30. 6. 2023</a:t>
            </a:r>
          </a:p>
        </p:txBody>
      </p:sp>
      <p:sp>
        <p:nvSpPr>
          <p:cNvPr id="43" name="Vývojový diagram: zpoždění 42">
            <a:extLst>
              <a:ext uri="{FF2B5EF4-FFF2-40B4-BE49-F238E27FC236}">
                <a16:creationId xmlns:a16="http://schemas.microsoft.com/office/drawing/2014/main" id="{5A3C2AB7-F184-45B6-94EB-6B0D04FF726C}"/>
              </a:ext>
            </a:extLst>
          </p:cNvPr>
          <p:cNvSpPr/>
          <p:nvPr/>
        </p:nvSpPr>
        <p:spPr>
          <a:xfrm>
            <a:off x="-46892" y="1358454"/>
            <a:ext cx="763441" cy="3306088"/>
          </a:xfrm>
          <a:prstGeom prst="flowChartDelay">
            <a:avLst/>
          </a:prstGeom>
          <a:noFill/>
          <a:ln>
            <a:solidFill>
              <a:srgbClr val="005E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vál 43">
            <a:extLst>
              <a:ext uri="{FF2B5EF4-FFF2-40B4-BE49-F238E27FC236}">
                <a16:creationId xmlns:a16="http://schemas.microsoft.com/office/drawing/2014/main" id="{0BF07A94-A290-49AF-83BC-E326CADA1437}"/>
              </a:ext>
            </a:extLst>
          </p:cNvPr>
          <p:cNvSpPr/>
          <p:nvPr/>
        </p:nvSpPr>
        <p:spPr>
          <a:xfrm>
            <a:off x="385264" y="135744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6" name="Obrázek 46" descr="Kompas obrys">
            <a:extLst>
              <a:ext uri="{FF2B5EF4-FFF2-40B4-BE49-F238E27FC236}">
                <a16:creationId xmlns:a16="http://schemas.microsoft.com/office/drawing/2014/main" id="{E8C308F6-492F-4124-A438-94B0ECCE6B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23786" y="1393445"/>
            <a:ext cx="288000" cy="288000"/>
          </a:xfrm>
          <a:prstGeom prst="rect">
            <a:avLst/>
          </a:prstGeom>
        </p:spPr>
      </p:pic>
      <p:sp>
        <p:nvSpPr>
          <p:cNvPr id="57" name="Ovál 56">
            <a:extLst>
              <a:ext uri="{FF2B5EF4-FFF2-40B4-BE49-F238E27FC236}">
                <a16:creationId xmlns:a16="http://schemas.microsoft.com/office/drawing/2014/main" id="{05760871-1BCD-4E28-A90F-A415ABBFE5DF}"/>
              </a:ext>
            </a:extLst>
          </p:cNvPr>
          <p:cNvSpPr/>
          <p:nvPr/>
        </p:nvSpPr>
        <p:spPr>
          <a:xfrm>
            <a:off x="400654" y="4289989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Ovál 57">
            <a:extLst>
              <a:ext uri="{FF2B5EF4-FFF2-40B4-BE49-F238E27FC236}">
                <a16:creationId xmlns:a16="http://schemas.microsoft.com/office/drawing/2014/main" id="{3321FB25-A954-4C8C-918D-67D9C76F53D8}"/>
              </a:ext>
            </a:extLst>
          </p:cNvPr>
          <p:cNvSpPr/>
          <p:nvPr/>
        </p:nvSpPr>
        <p:spPr>
          <a:xfrm>
            <a:off x="478538" y="3867136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Ovál 58">
            <a:extLst>
              <a:ext uri="{FF2B5EF4-FFF2-40B4-BE49-F238E27FC236}">
                <a16:creationId xmlns:a16="http://schemas.microsoft.com/office/drawing/2014/main" id="{F154C740-C548-4826-A683-48E77470425B}"/>
              </a:ext>
            </a:extLst>
          </p:cNvPr>
          <p:cNvSpPr/>
          <p:nvPr/>
        </p:nvSpPr>
        <p:spPr>
          <a:xfrm>
            <a:off x="519157" y="344788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Ovál 59">
            <a:extLst>
              <a:ext uri="{FF2B5EF4-FFF2-40B4-BE49-F238E27FC236}">
                <a16:creationId xmlns:a16="http://schemas.microsoft.com/office/drawing/2014/main" id="{A06A074D-BEF0-449A-B8C6-C700A9614E37}"/>
              </a:ext>
            </a:extLst>
          </p:cNvPr>
          <p:cNvSpPr/>
          <p:nvPr/>
        </p:nvSpPr>
        <p:spPr>
          <a:xfrm>
            <a:off x="527664" y="303750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" name="Obrázek 46" descr="Kalkulačka obrys">
            <a:extLst>
              <a:ext uri="{FF2B5EF4-FFF2-40B4-BE49-F238E27FC236}">
                <a16:creationId xmlns:a16="http://schemas.microsoft.com/office/drawing/2014/main" id="{7157BF3D-4CE4-4617-9724-441413D9A8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63244" y="3078430"/>
            <a:ext cx="288000" cy="288000"/>
          </a:xfrm>
          <a:prstGeom prst="rect">
            <a:avLst/>
          </a:prstGeom>
        </p:spPr>
      </p:pic>
      <p:pic>
        <p:nvPicPr>
          <p:cNvPr id="62" name="Obrázek 46" descr="Pandemic sloučení křivky spojnicového grafu obrys">
            <a:extLst>
              <a:ext uri="{FF2B5EF4-FFF2-40B4-BE49-F238E27FC236}">
                <a16:creationId xmlns:a16="http://schemas.microsoft.com/office/drawing/2014/main" id="{59ED7933-AC04-484D-9F0A-2DB5BDF7F1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63244" y="3489993"/>
            <a:ext cx="288000" cy="288000"/>
          </a:xfrm>
          <a:prstGeom prst="rect">
            <a:avLst/>
          </a:prstGeom>
        </p:spPr>
      </p:pic>
      <p:pic>
        <p:nvPicPr>
          <p:cNvPr id="63" name="Obrázek 46" descr="Srdce se šípem obrys">
            <a:extLst>
              <a:ext uri="{FF2B5EF4-FFF2-40B4-BE49-F238E27FC236}">
                <a16:creationId xmlns:a16="http://schemas.microsoft.com/office/drawing/2014/main" id="{BD74D201-0853-427F-BEDF-42213E729C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07339" y="3915548"/>
            <a:ext cx="288000" cy="288000"/>
          </a:xfrm>
          <a:prstGeom prst="rect">
            <a:avLst/>
          </a:prstGeom>
        </p:spPr>
      </p:pic>
      <p:pic>
        <p:nvPicPr>
          <p:cNvPr id="64" name="Obrázek 46" descr="Uživatelé obrys">
            <a:extLst>
              <a:ext uri="{FF2B5EF4-FFF2-40B4-BE49-F238E27FC236}">
                <a16:creationId xmlns:a16="http://schemas.microsoft.com/office/drawing/2014/main" id="{6BEC8009-6B82-4C28-8619-711390FFDE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437365" y="4323546"/>
            <a:ext cx="288000" cy="288000"/>
          </a:xfrm>
          <a:prstGeom prst="rect">
            <a:avLst/>
          </a:prstGeom>
        </p:spPr>
      </p:pic>
      <p:sp>
        <p:nvSpPr>
          <p:cNvPr id="65" name="Ovál 64">
            <a:extLst>
              <a:ext uri="{FF2B5EF4-FFF2-40B4-BE49-F238E27FC236}">
                <a16:creationId xmlns:a16="http://schemas.microsoft.com/office/drawing/2014/main" id="{01CA6888-17A1-47E9-B483-04908CFFCF37}"/>
              </a:ext>
            </a:extLst>
          </p:cNvPr>
          <p:cNvSpPr/>
          <p:nvPr/>
        </p:nvSpPr>
        <p:spPr>
          <a:xfrm>
            <a:off x="484695" y="1788726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6" name="Obrázek 46" descr="Levá hemisféra obrys">
            <a:extLst>
              <a:ext uri="{FF2B5EF4-FFF2-40B4-BE49-F238E27FC236}">
                <a16:creationId xmlns:a16="http://schemas.microsoft.com/office/drawing/2014/main" id="{E4351C41-F33B-4E90-94DB-9920C0C890F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527664" y="1822874"/>
            <a:ext cx="288000" cy="288000"/>
          </a:xfrm>
          <a:prstGeom prst="rect">
            <a:avLst/>
          </a:prstGeom>
        </p:spPr>
      </p:pic>
      <p:sp>
        <p:nvSpPr>
          <p:cNvPr id="67" name="Ovál 66">
            <a:extLst>
              <a:ext uri="{FF2B5EF4-FFF2-40B4-BE49-F238E27FC236}">
                <a16:creationId xmlns:a16="http://schemas.microsoft.com/office/drawing/2014/main" id="{414D70F7-D99F-4675-8203-9C1C2FE31FC3}"/>
              </a:ext>
            </a:extLst>
          </p:cNvPr>
          <p:cNvSpPr/>
          <p:nvPr/>
        </p:nvSpPr>
        <p:spPr>
          <a:xfrm>
            <a:off x="520121" y="2207977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8" name="Obrázek 46" descr="Jazyk vzdáleného učení obrys">
            <a:extLst>
              <a:ext uri="{FF2B5EF4-FFF2-40B4-BE49-F238E27FC236}">
                <a16:creationId xmlns:a16="http://schemas.microsoft.com/office/drawing/2014/main" id="{79FCCA9D-4973-4053-9F16-F31BBB0A44D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563244" y="2251111"/>
            <a:ext cx="288000" cy="288000"/>
          </a:xfrm>
          <a:prstGeom prst="rect">
            <a:avLst/>
          </a:prstGeom>
        </p:spPr>
      </p:pic>
      <p:sp>
        <p:nvSpPr>
          <p:cNvPr id="69" name="Ovál 68">
            <a:extLst>
              <a:ext uri="{FF2B5EF4-FFF2-40B4-BE49-F238E27FC236}">
                <a16:creationId xmlns:a16="http://schemas.microsoft.com/office/drawing/2014/main" id="{AFD45F6B-A684-4F22-BD3B-7162EF233FCF}"/>
              </a:ext>
            </a:extLst>
          </p:cNvPr>
          <p:cNvSpPr/>
          <p:nvPr/>
        </p:nvSpPr>
        <p:spPr>
          <a:xfrm>
            <a:off x="536902" y="2616505"/>
            <a:ext cx="360000" cy="360000"/>
          </a:xfrm>
          <a:prstGeom prst="ellipse">
            <a:avLst/>
          </a:prstGeom>
          <a:solidFill>
            <a:srgbClr val="005BAA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0" name="Obrázek 46" descr="Žárovka a ozubené kolečko obrys">
            <a:extLst>
              <a:ext uri="{FF2B5EF4-FFF2-40B4-BE49-F238E27FC236}">
                <a16:creationId xmlns:a16="http://schemas.microsoft.com/office/drawing/2014/main" id="{6EA6C081-A7DE-4D6A-80ED-3D6E0BFCA45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572549" y="2638883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07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Graf 32">
            <a:extLst>
              <a:ext uri="{FF2B5EF4-FFF2-40B4-BE49-F238E27FC236}">
                <a16:creationId xmlns:a16="http://schemas.microsoft.com/office/drawing/2014/main" id="{6B1F0684-24B8-4A02-93AF-F3F54EE7480A}"/>
              </a:ext>
            </a:extLst>
          </p:cNvPr>
          <p:cNvGraphicFramePr>
            <a:graphicFrameLocks/>
          </p:cNvGraphicFramePr>
          <p:nvPr/>
        </p:nvGraphicFramePr>
        <p:xfrm>
          <a:off x="952577" y="1663699"/>
          <a:ext cx="4640325" cy="3014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6">
            <a:extLst>
              <a:ext uri="{FF2B5EF4-FFF2-40B4-BE49-F238E27FC236}">
                <a16:creationId xmlns:a16="http://schemas.microsoft.com/office/drawing/2014/main" id="{7646FE31-3459-4CAB-B336-FDEBAA95811C}"/>
              </a:ext>
            </a:extLst>
          </p:cNvPr>
          <p:cNvSpPr txBox="1">
            <a:spLocks/>
          </p:cNvSpPr>
          <p:nvPr/>
        </p:nvSpPr>
        <p:spPr bwMode="auto">
          <a:xfrm>
            <a:off x="1155337" y="901517"/>
            <a:ext cx="4988835" cy="36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cs-CZ" sz="2000" dirty="0" err="1">
                <a:latin typeface="Galano SemiBold" panose="02010003040200000000" pitchFamily="50" charset="0"/>
              </a:rPr>
              <a:t>Zloženie</a:t>
            </a:r>
            <a:r>
              <a:rPr lang="cs-CZ" sz="2000" dirty="0">
                <a:latin typeface="Galano SemiBold" panose="02010003040200000000" pitchFamily="50" charset="0"/>
              </a:rPr>
              <a:t> </a:t>
            </a:r>
            <a:r>
              <a:rPr lang="cs-CZ" sz="2000" dirty="0" err="1">
                <a:latin typeface="Galano SemiBold" panose="02010003040200000000" pitchFamily="50" charset="0"/>
              </a:rPr>
              <a:t>rizík</a:t>
            </a:r>
            <a:endParaRPr lang="de-DE" sz="2000" dirty="0">
              <a:highlight>
                <a:srgbClr val="00FFFF"/>
              </a:highlight>
              <a:latin typeface="Galano SemiBold" panose="02010003040200000000" pitchFamily="50" charset="0"/>
            </a:endParaRPr>
          </a:p>
        </p:txBody>
      </p:sp>
      <p:sp>
        <p:nvSpPr>
          <p:cNvPr id="3" name="Titel 6">
            <a:extLst>
              <a:ext uri="{FF2B5EF4-FFF2-40B4-BE49-F238E27FC236}">
                <a16:creationId xmlns:a16="http://schemas.microsoft.com/office/drawing/2014/main" id="{F7D8B210-3B98-44A8-B27C-BD050A2335C5}"/>
              </a:ext>
            </a:extLst>
          </p:cNvPr>
          <p:cNvSpPr txBox="1">
            <a:spLocks/>
          </p:cNvSpPr>
          <p:nvPr/>
        </p:nvSpPr>
        <p:spPr bwMode="auto">
          <a:xfrm>
            <a:off x="1155336" y="1426027"/>
            <a:ext cx="4414884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cs-CZ" sz="1000" dirty="0">
                <a:solidFill>
                  <a:schemeClr val="tx1"/>
                </a:solidFill>
                <a:latin typeface="Galano SemiBold" panose="02010003040200000000" pitchFamily="50" charset="0"/>
              </a:rPr>
              <a:t>67 % </a:t>
            </a:r>
            <a:r>
              <a:rPr lang="cs-CZ" sz="1000" dirty="0" err="1">
                <a:solidFill>
                  <a:schemeClr val="tx1"/>
                </a:solidFill>
                <a:latin typeface="Galano SemiBold" panose="02010003040200000000" pitchFamily="50" charset="0"/>
              </a:rPr>
              <a:t>veľké</a:t>
            </a:r>
            <a:r>
              <a:rPr lang="cs-CZ" sz="1000" dirty="0">
                <a:solidFill>
                  <a:schemeClr val="tx1"/>
                </a:solidFill>
                <a:latin typeface="Galano SemiBold" panose="02010003040200000000" pitchFamily="50" charset="0"/>
              </a:rPr>
              <a:t> </a:t>
            </a:r>
            <a:r>
              <a:rPr lang="cs-CZ" sz="1000" dirty="0" err="1">
                <a:solidFill>
                  <a:schemeClr val="tx1"/>
                </a:solidFill>
                <a:latin typeface="Galano SemiBold" panose="02010003040200000000" pitchFamily="50" charset="0"/>
              </a:rPr>
              <a:t>riziká</a:t>
            </a:r>
            <a:r>
              <a:rPr lang="cs-CZ" sz="1000" dirty="0">
                <a:solidFill>
                  <a:schemeClr val="tx1"/>
                </a:solidFill>
                <a:latin typeface="Galano SemiBold" panose="02010003040200000000" pitchFamily="50" charset="0"/>
              </a:rPr>
              <a:t> / 33 % malé rizika</a:t>
            </a:r>
            <a:endParaRPr lang="de-DE" sz="1000" dirty="0">
              <a:solidFill>
                <a:schemeClr val="tx1"/>
              </a:solidFill>
              <a:latin typeface="Galano SemiBold" panose="02010003040200000000" pitchFamily="50" charset="0"/>
            </a:endParaRPr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BD492AE9-43C7-49BC-BC61-ECCC01131C78}"/>
              </a:ext>
            </a:extLst>
          </p:cNvPr>
          <p:cNvSpPr/>
          <p:nvPr/>
        </p:nvSpPr>
        <p:spPr>
          <a:xfrm>
            <a:off x="3931920" y="1803679"/>
            <a:ext cx="1649553" cy="1723292"/>
          </a:xfrm>
          <a:prstGeom prst="roundRect">
            <a:avLst>
              <a:gd name="adj" fmla="val 7291"/>
            </a:avLst>
          </a:prstGeom>
          <a:noFill/>
          <a:ln w="19050" cap="rnd">
            <a:solidFill>
              <a:srgbClr val="00743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5" name="Obdélník: se zakulacenými rohy 34">
            <a:extLst>
              <a:ext uri="{FF2B5EF4-FFF2-40B4-BE49-F238E27FC236}">
                <a16:creationId xmlns:a16="http://schemas.microsoft.com/office/drawing/2014/main" id="{15B89A6C-4D83-4111-9093-9CD9A1016B17}"/>
              </a:ext>
            </a:extLst>
          </p:cNvPr>
          <p:cNvSpPr/>
          <p:nvPr/>
        </p:nvSpPr>
        <p:spPr>
          <a:xfrm>
            <a:off x="3920667" y="3570514"/>
            <a:ext cx="1649553" cy="953861"/>
          </a:xfrm>
          <a:prstGeom prst="roundRect">
            <a:avLst>
              <a:gd name="adj" fmla="val 7291"/>
            </a:avLst>
          </a:prstGeom>
          <a:noFill/>
          <a:ln w="19050" cap="rnd">
            <a:solidFill>
              <a:srgbClr val="E3000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7" name="Titel 6">
            <a:extLst>
              <a:ext uri="{FF2B5EF4-FFF2-40B4-BE49-F238E27FC236}">
                <a16:creationId xmlns:a16="http://schemas.microsoft.com/office/drawing/2014/main" id="{D12089C5-8726-4B05-9D86-06E02390E091}"/>
              </a:ext>
            </a:extLst>
          </p:cNvPr>
          <p:cNvSpPr txBox="1">
            <a:spLocks/>
          </p:cNvSpPr>
          <p:nvPr/>
        </p:nvSpPr>
        <p:spPr bwMode="auto">
          <a:xfrm>
            <a:off x="5842896" y="1395750"/>
            <a:ext cx="2925807" cy="76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cs-CZ" dirty="0">
                <a:solidFill>
                  <a:srgbClr val="007432"/>
                </a:solidFill>
                <a:latin typeface="Galano SemiBold" panose="02010003040200000000" pitchFamily="50" charset="0"/>
              </a:rPr>
              <a:t>67% </a:t>
            </a:r>
            <a:r>
              <a:rPr lang="cs-CZ" sz="1400" dirty="0" err="1">
                <a:solidFill>
                  <a:schemeClr val="tx1"/>
                </a:solidFill>
                <a:latin typeface="Galano SemiBold" panose="02010003040200000000" pitchFamily="50" charset="0"/>
              </a:rPr>
              <a:t>podiel</a:t>
            </a:r>
            <a:r>
              <a:rPr lang="cs-CZ" sz="1400" dirty="0">
                <a:solidFill>
                  <a:schemeClr val="tx1"/>
                </a:solidFill>
                <a:latin typeface="Galano SemiBold" panose="02010003040200000000" pitchFamily="50" charset="0"/>
              </a:rPr>
              <a:t> </a:t>
            </a:r>
            <a:r>
              <a:rPr lang="cs-CZ" sz="1400" dirty="0" err="1">
                <a:solidFill>
                  <a:schemeClr val="tx1"/>
                </a:solidFill>
                <a:latin typeface="Galano SemiBold" panose="02010003040200000000" pitchFamily="50" charset="0"/>
              </a:rPr>
              <a:t>veľkých</a:t>
            </a:r>
            <a:r>
              <a:rPr lang="cs-CZ" sz="1400" dirty="0">
                <a:solidFill>
                  <a:schemeClr val="tx1"/>
                </a:solidFill>
                <a:latin typeface="Galano SemiBold" panose="02010003040200000000" pitchFamily="50" charset="0"/>
              </a:rPr>
              <a:t> </a:t>
            </a:r>
            <a:r>
              <a:rPr lang="cs-CZ" sz="1400" dirty="0" err="1">
                <a:solidFill>
                  <a:schemeClr val="tx1"/>
                </a:solidFill>
                <a:latin typeface="Galano SemiBold" panose="02010003040200000000" pitchFamily="50" charset="0"/>
              </a:rPr>
              <a:t>rizík</a:t>
            </a:r>
            <a:endParaRPr lang="cs-CZ" sz="1400" dirty="0">
              <a:solidFill>
                <a:schemeClr val="tx1"/>
              </a:solidFill>
              <a:latin typeface="Galano SemiBold" panose="02010003040200000000" pitchFamily="50" charset="0"/>
            </a:endParaRPr>
          </a:p>
        </p:txBody>
      </p:sp>
      <p:sp>
        <p:nvSpPr>
          <p:cNvPr id="38" name="Titel 6">
            <a:extLst>
              <a:ext uri="{FF2B5EF4-FFF2-40B4-BE49-F238E27FC236}">
                <a16:creationId xmlns:a16="http://schemas.microsoft.com/office/drawing/2014/main" id="{14686D0D-7C62-4FE0-B71B-3285CE08E636}"/>
              </a:ext>
            </a:extLst>
          </p:cNvPr>
          <p:cNvSpPr txBox="1">
            <a:spLocks/>
          </p:cNvSpPr>
          <p:nvPr/>
        </p:nvSpPr>
        <p:spPr bwMode="auto">
          <a:xfrm>
            <a:off x="5842895" y="3264854"/>
            <a:ext cx="2925807" cy="76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cs-CZ" dirty="0">
                <a:solidFill>
                  <a:srgbClr val="E3000F"/>
                </a:solidFill>
                <a:latin typeface="Galano SemiBold" panose="02010003040200000000" pitchFamily="50" charset="0"/>
              </a:rPr>
              <a:t>33%</a:t>
            </a:r>
            <a:r>
              <a:rPr lang="cs-CZ" dirty="0">
                <a:solidFill>
                  <a:srgbClr val="007432"/>
                </a:solidFill>
                <a:latin typeface="Galano SemiBold" panose="02010003040200000000" pitchFamily="50" charset="0"/>
              </a:rPr>
              <a:t> </a:t>
            </a:r>
            <a:r>
              <a:rPr lang="cs-CZ" sz="1400" dirty="0" err="1">
                <a:solidFill>
                  <a:schemeClr val="tx1"/>
                </a:solidFill>
                <a:latin typeface="Galano SemiBold" panose="02010003040200000000" pitchFamily="50" charset="0"/>
              </a:rPr>
              <a:t>podiel</a:t>
            </a:r>
            <a:r>
              <a:rPr lang="cs-CZ" sz="1400" dirty="0">
                <a:solidFill>
                  <a:schemeClr val="tx1"/>
                </a:solidFill>
                <a:latin typeface="Galano SemiBold" panose="02010003040200000000" pitchFamily="50" charset="0"/>
              </a:rPr>
              <a:t> malých </a:t>
            </a:r>
            <a:r>
              <a:rPr lang="cs-CZ" sz="1400" dirty="0" err="1">
                <a:solidFill>
                  <a:schemeClr val="tx1"/>
                </a:solidFill>
                <a:latin typeface="Galano SemiBold" panose="02010003040200000000" pitchFamily="50" charset="0"/>
              </a:rPr>
              <a:t>rizík</a:t>
            </a:r>
            <a:endParaRPr lang="cs-CZ" sz="1400" dirty="0">
              <a:solidFill>
                <a:schemeClr val="tx1"/>
              </a:solidFill>
              <a:latin typeface="Galano SemiBold" panose="02010003040200000000" pitchFamily="50" charset="0"/>
            </a:endParaRPr>
          </a:p>
        </p:txBody>
      </p:sp>
      <p:sp>
        <p:nvSpPr>
          <p:cNvPr id="20" name="Volný tvar: obrazec 19">
            <a:extLst>
              <a:ext uri="{FF2B5EF4-FFF2-40B4-BE49-F238E27FC236}">
                <a16:creationId xmlns:a16="http://schemas.microsoft.com/office/drawing/2014/main" id="{588B15F8-498D-4D9A-9A78-DFF50BB4F6A4}"/>
              </a:ext>
            </a:extLst>
          </p:cNvPr>
          <p:cNvSpPr/>
          <p:nvPr/>
        </p:nvSpPr>
        <p:spPr>
          <a:xfrm>
            <a:off x="4749800" y="1268730"/>
            <a:ext cx="1093096" cy="505021"/>
          </a:xfrm>
          <a:custGeom>
            <a:avLst/>
            <a:gdLst>
              <a:gd name="connsiteX0" fmla="*/ 0 w 1263650"/>
              <a:gd name="connsiteY0" fmla="*/ 698500 h 698500"/>
              <a:gd name="connsiteX1" fmla="*/ 520700 w 1263650"/>
              <a:gd name="connsiteY1" fmla="*/ 0 h 698500"/>
              <a:gd name="connsiteX2" fmla="*/ 1263650 w 1263650"/>
              <a:gd name="connsiteY2" fmla="*/ 69850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3650" h="698500">
                <a:moveTo>
                  <a:pt x="0" y="698500"/>
                </a:moveTo>
                <a:cubicBezTo>
                  <a:pt x="155046" y="349250"/>
                  <a:pt x="310092" y="0"/>
                  <a:pt x="520700" y="0"/>
                </a:cubicBezTo>
                <a:cubicBezTo>
                  <a:pt x="731308" y="0"/>
                  <a:pt x="997479" y="349250"/>
                  <a:pt x="1263650" y="698500"/>
                </a:cubicBezTo>
              </a:path>
            </a:pathLst>
          </a:custGeom>
          <a:noFill/>
          <a:ln w="12700" cap="rnd">
            <a:solidFill>
              <a:srgbClr val="00743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D1213612-BEFC-43EE-B9E1-6E892569F4D5}"/>
              </a:ext>
            </a:extLst>
          </p:cNvPr>
          <p:cNvSpPr/>
          <p:nvPr/>
        </p:nvSpPr>
        <p:spPr>
          <a:xfrm>
            <a:off x="6679243" y="2039724"/>
            <a:ext cx="2007557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  <a:tabLst>
                <a:tab pos="312738" algn="l"/>
              </a:tabLst>
            </a:pPr>
            <a:r>
              <a:rPr lang="cs-CZ" sz="1000" dirty="0">
                <a:latin typeface="Galano" panose="02010003040200000000" pitchFamily="50" charset="0"/>
              </a:rPr>
              <a:t>19% 	</a:t>
            </a:r>
            <a:r>
              <a:rPr lang="cs-CZ" sz="800" dirty="0">
                <a:latin typeface="Galano" panose="02010003040200000000" pitchFamily="50" charset="0"/>
              </a:rPr>
              <a:t>Smrť</a:t>
            </a:r>
          </a:p>
          <a:p>
            <a:pPr algn="just">
              <a:spcAft>
                <a:spcPts val="400"/>
              </a:spcAft>
              <a:tabLst>
                <a:tab pos="312738" algn="l"/>
              </a:tabLst>
            </a:pPr>
            <a:r>
              <a:rPr lang="cs-CZ" sz="1000" dirty="0">
                <a:latin typeface="Galano" panose="02010003040200000000" pitchFamily="50" charset="0"/>
              </a:rPr>
              <a:t>2% </a:t>
            </a:r>
            <a:r>
              <a:rPr lang="cs-CZ" sz="800" dirty="0">
                <a:latin typeface="Galano" panose="02010003040200000000" pitchFamily="50" charset="0"/>
              </a:rPr>
              <a:t>	Smrť </a:t>
            </a:r>
            <a:r>
              <a:rPr lang="cs-CZ" sz="800" dirty="0" err="1">
                <a:latin typeface="Galano" panose="02010003040200000000" pitchFamily="50" charset="0"/>
              </a:rPr>
              <a:t>úrazom</a:t>
            </a:r>
            <a:endParaRPr lang="cs-CZ" sz="800" dirty="0">
              <a:latin typeface="Galano" panose="02010003040200000000" pitchFamily="50" charset="0"/>
            </a:endParaRPr>
          </a:p>
          <a:p>
            <a:pPr algn="just">
              <a:spcAft>
                <a:spcPts val="400"/>
              </a:spcAft>
              <a:tabLst>
                <a:tab pos="312738" algn="l"/>
              </a:tabLst>
            </a:pPr>
            <a:r>
              <a:rPr lang="cs-CZ" sz="1000" dirty="0">
                <a:latin typeface="Galano" panose="02010003040200000000" pitchFamily="50" charset="0"/>
              </a:rPr>
              <a:t>10% 	</a:t>
            </a:r>
            <a:r>
              <a:rPr lang="cs-CZ" sz="800" dirty="0">
                <a:latin typeface="Galano" panose="02010003040200000000" pitchFamily="50" charset="0"/>
              </a:rPr>
              <a:t>Invalidita</a:t>
            </a:r>
          </a:p>
          <a:p>
            <a:pPr algn="just">
              <a:spcAft>
                <a:spcPts val="400"/>
              </a:spcAft>
              <a:tabLst>
                <a:tab pos="312738" algn="l"/>
              </a:tabLst>
            </a:pPr>
            <a:r>
              <a:rPr lang="cs-CZ" sz="1000" dirty="0">
                <a:latin typeface="Galano" panose="02010003040200000000" pitchFamily="50" charset="0"/>
              </a:rPr>
              <a:t>15% </a:t>
            </a:r>
            <a:r>
              <a:rPr lang="cs-CZ" sz="800" dirty="0">
                <a:latin typeface="Galano" panose="02010003040200000000" pitchFamily="50" charset="0"/>
              </a:rPr>
              <a:t>	Kritické choroby</a:t>
            </a:r>
          </a:p>
          <a:p>
            <a:pPr algn="just">
              <a:spcAft>
                <a:spcPts val="400"/>
              </a:spcAft>
              <a:tabLst>
                <a:tab pos="312738" algn="l"/>
              </a:tabLst>
            </a:pPr>
            <a:r>
              <a:rPr lang="cs-CZ" sz="1000" dirty="0">
                <a:latin typeface="Galano" panose="02010003040200000000" pitchFamily="50" charset="0"/>
              </a:rPr>
              <a:t>10% </a:t>
            </a:r>
            <a:r>
              <a:rPr lang="cs-CZ" sz="800" dirty="0">
                <a:latin typeface="Galano" panose="02010003040200000000" pitchFamily="50" charset="0"/>
              </a:rPr>
              <a:t>	Trvalé následky úrazu</a:t>
            </a:r>
          </a:p>
          <a:p>
            <a:pPr algn="just">
              <a:spcAft>
                <a:spcPts val="400"/>
              </a:spcAft>
              <a:tabLst>
                <a:tab pos="312738" algn="l"/>
              </a:tabLst>
            </a:pPr>
            <a:r>
              <a:rPr lang="cs-CZ" sz="1000" dirty="0">
                <a:latin typeface="Galano" panose="02010003040200000000" pitchFamily="50" charset="0"/>
              </a:rPr>
              <a:t>11 % </a:t>
            </a:r>
            <a:r>
              <a:rPr lang="cs-CZ" sz="800" dirty="0">
                <a:latin typeface="Galano" panose="02010003040200000000" pitchFamily="50" charset="0"/>
              </a:rPr>
              <a:t>	Balíček 1. rizika</a:t>
            </a:r>
          </a:p>
        </p:txBody>
      </p:sp>
      <p:sp>
        <p:nvSpPr>
          <p:cNvPr id="41" name="Volný tvar: obrazec 40">
            <a:extLst>
              <a:ext uri="{FF2B5EF4-FFF2-40B4-BE49-F238E27FC236}">
                <a16:creationId xmlns:a16="http://schemas.microsoft.com/office/drawing/2014/main" id="{AB186678-642D-4D27-B9E8-054BF927B0A4}"/>
              </a:ext>
            </a:extLst>
          </p:cNvPr>
          <p:cNvSpPr/>
          <p:nvPr/>
        </p:nvSpPr>
        <p:spPr>
          <a:xfrm rot="2196286" flipV="1">
            <a:off x="6015701" y="2249690"/>
            <a:ext cx="548456" cy="103766"/>
          </a:xfrm>
          <a:custGeom>
            <a:avLst/>
            <a:gdLst>
              <a:gd name="connsiteX0" fmla="*/ 0 w 1263650"/>
              <a:gd name="connsiteY0" fmla="*/ 698500 h 698500"/>
              <a:gd name="connsiteX1" fmla="*/ 520700 w 1263650"/>
              <a:gd name="connsiteY1" fmla="*/ 0 h 698500"/>
              <a:gd name="connsiteX2" fmla="*/ 1263650 w 1263650"/>
              <a:gd name="connsiteY2" fmla="*/ 69850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3650" h="698500">
                <a:moveTo>
                  <a:pt x="0" y="698500"/>
                </a:moveTo>
                <a:cubicBezTo>
                  <a:pt x="155046" y="349250"/>
                  <a:pt x="310092" y="0"/>
                  <a:pt x="520700" y="0"/>
                </a:cubicBezTo>
                <a:cubicBezTo>
                  <a:pt x="731308" y="0"/>
                  <a:pt x="997479" y="349250"/>
                  <a:pt x="1263650" y="698500"/>
                </a:cubicBezTo>
              </a:path>
            </a:pathLst>
          </a:custGeom>
          <a:noFill/>
          <a:ln w="12700" cap="rnd">
            <a:solidFill>
              <a:srgbClr val="00743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0C429EA1-5D6E-4C26-8406-45F85E96BECB}"/>
              </a:ext>
            </a:extLst>
          </p:cNvPr>
          <p:cNvSpPr/>
          <p:nvPr/>
        </p:nvSpPr>
        <p:spPr>
          <a:xfrm>
            <a:off x="6679243" y="3870097"/>
            <a:ext cx="21546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  <a:tabLst>
                <a:tab pos="319088" algn="l"/>
              </a:tabLst>
            </a:pPr>
            <a:r>
              <a:rPr lang="cs-CZ" sz="1000" dirty="0">
                <a:latin typeface="Galano" panose="02010003040200000000" pitchFamily="50" charset="0"/>
              </a:rPr>
              <a:t>12% 	</a:t>
            </a:r>
            <a:r>
              <a:rPr lang="cs-CZ" sz="800" dirty="0" err="1">
                <a:latin typeface="Galano" panose="02010003040200000000" pitchFamily="50" charset="0"/>
              </a:rPr>
              <a:t>Pracovná</a:t>
            </a:r>
            <a:r>
              <a:rPr lang="cs-CZ" sz="800" dirty="0">
                <a:latin typeface="Galano" panose="02010003040200000000" pitchFamily="50" charset="0"/>
              </a:rPr>
              <a:t> </a:t>
            </a:r>
            <a:r>
              <a:rPr lang="cs-CZ" sz="800" dirty="0" err="1">
                <a:latin typeface="Galano" panose="02010003040200000000" pitchFamily="50" charset="0"/>
              </a:rPr>
              <a:t>neschopnosť</a:t>
            </a:r>
            <a:endParaRPr lang="cs-CZ" sz="800" dirty="0">
              <a:latin typeface="Galano" panose="02010003040200000000" pitchFamily="50" charset="0"/>
            </a:endParaRPr>
          </a:p>
          <a:p>
            <a:pPr algn="just">
              <a:spcAft>
                <a:spcPts val="400"/>
              </a:spcAft>
              <a:tabLst>
                <a:tab pos="319088" algn="l"/>
              </a:tabLst>
            </a:pPr>
            <a:r>
              <a:rPr lang="cs-CZ" sz="1000" dirty="0">
                <a:latin typeface="Galano" panose="02010003040200000000" pitchFamily="50" charset="0"/>
              </a:rPr>
              <a:t>15% 	</a:t>
            </a:r>
            <a:r>
              <a:rPr lang="cs-CZ" sz="800" dirty="0" err="1">
                <a:latin typeface="Galano" panose="02010003040200000000" pitchFamily="50" charset="0"/>
              </a:rPr>
              <a:t>Denné</a:t>
            </a:r>
            <a:r>
              <a:rPr lang="cs-CZ" sz="800" dirty="0">
                <a:latin typeface="Galano" panose="02010003040200000000" pitchFamily="50" charset="0"/>
              </a:rPr>
              <a:t> odškodné </a:t>
            </a:r>
            <a:r>
              <a:rPr lang="cs-CZ" sz="800" dirty="0" err="1">
                <a:latin typeface="Galano" panose="02010003040200000000" pitchFamily="50" charset="0"/>
              </a:rPr>
              <a:t>úrazom</a:t>
            </a:r>
            <a:r>
              <a:rPr lang="cs-CZ" sz="800" dirty="0">
                <a:latin typeface="Galano" panose="02010003040200000000" pitchFamily="50" charset="0"/>
              </a:rPr>
              <a:t> </a:t>
            </a:r>
          </a:p>
          <a:p>
            <a:pPr algn="just">
              <a:spcAft>
                <a:spcPts val="400"/>
              </a:spcAft>
              <a:tabLst>
                <a:tab pos="319088" algn="l"/>
              </a:tabLst>
            </a:pPr>
            <a:r>
              <a:rPr lang="cs-CZ" sz="1000" dirty="0">
                <a:latin typeface="Galano" panose="02010003040200000000" pitchFamily="50" charset="0"/>
              </a:rPr>
              <a:t>2% </a:t>
            </a:r>
            <a:r>
              <a:rPr lang="cs-CZ" sz="800" dirty="0">
                <a:latin typeface="Galano" panose="02010003040200000000" pitchFamily="50" charset="0"/>
              </a:rPr>
              <a:t>	</a:t>
            </a:r>
            <a:r>
              <a:rPr lang="cs-CZ" sz="800" dirty="0" err="1">
                <a:latin typeface="Galano" panose="02010003040200000000" pitchFamily="50" charset="0"/>
              </a:rPr>
              <a:t>Hospitalizácia</a:t>
            </a:r>
            <a:endParaRPr lang="cs-CZ" sz="800" dirty="0">
              <a:latin typeface="Galano" panose="02010003040200000000" pitchFamily="50" charset="0"/>
            </a:endParaRPr>
          </a:p>
          <a:p>
            <a:pPr algn="just">
              <a:spcAft>
                <a:spcPts val="400"/>
              </a:spcAft>
              <a:tabLst>
                <a:tab pos="319088" algn="l"/>
              </a:tabLst>
            </a:pPr>
            <a:r>
              <a:rPr lang="cs-CZ" sz="1000" dirty="0">
                <a:latin typeface="Galano" panose="02010003040200000000" pitchFamily="50" charset="0"/>
              </a:rPr>
              <a:t>3% </a:t>
            </a:r>
            <a:r>
              <a:rPr lang="cs-CZ" sz="800" dirty="0">
                <a:latin typeface="Galano" panose="02010003040200000000" pitchFamily="50" charset="0"/>
              </a:rPr>
              <a:t>	Chirurgický zákrok</a:t>
            </a:r>
          </a:p>
        </p:txBody>
      </p:sp>
      <p:sp>
        <p:nvSpPr>
          <p:cNvPr id="43" name="Volný tvar: obrazec 42">
            <a:extLst>
              <a:ext uri="{FF2B5EF4-FFF2-40B4-BE49-F238E27FC236}">
                <a16:creationId xmlns:a16="http://schemas.microsoft.com/office/drawing/2014/main" id="{B32F8708-4F67-4AAB-8A1D-BB1A272D381C}"/>
              </a:ext>
            </a:extLst>
          </p:cNvPr>
          <p:cNvSpPr/>
          <p:nvPr/>
        </p:nvSpPr>
        <p:spPr>
          <a:xfrm>
            <a:off x="5597970" y="3148019"/>
            <a:ext cx="533400" cy="449615"/>
          </a:xfrm>
          <a:custGeom>
            <a:avLst/>
            <a:gdLst>
              <a:gd name="connsiteX0" fmla="*/ 0 w 533400"/>
              <a:gd name="connsiteY0" fmla="*/ 540421 h 540421"/>
              <a:gd name="connsiteX1" fmla="*/ 273050 w 533400"/>
              <a:gd name="connsiteY1" fmla="*/ 671 h 540421"/>
              <a:gd name="connsiteX2" fmla="*/ 533400 w 533400"/>
              <a:gd name="connsiteY2" fmla="*/ 451521 h 540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540421">
                <a:moveTo>
                  <a:pt x="0" y="540421"/>
                </a:moveTo>
                <a:cubicBezTo>
                  <a:pt x="92075" y="277954"/>
                  <a:pt x="184150" y="15488"/>
                  <a:pt x="273050" y="671"/>
                </a:cubicBezTo>
                <a:cubicBezTo>
                  <a:pt x="361950" y="-14146"/>
                  <a:pt x="447675" y="218687"/>
                  <a:pt x="533400" y="451521"/>
                </a:cubicBezTo>
              </a:path>
            </a:pathLst>
          </a:custGeom>
          <a:noFill/>
          <a:ln w="12700" cap="rnd">
            <a:solidFill>
              <a:srgbClr val="E3000F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4" name="Volný tvar: obrazec 43">
            <a:extLst>
              <a:ext uri="{FF2B5EF4-FFF2-40B4-BE49-F238E27FC236}">
                <a16:creationId xmlns:a16="http://schemas.microsoft.com/office/drawing/2014/main" id="{63C49506-8CD9-42D3-932C-122FDD8E087D}"/>
              </a:ext>
            </a:extLst>
          </p:cNvPr>
          <p:cNvSpPr/>
          <p:nvPr/>
        </p:nvSpPr>
        <p:spPr>
          <a:xfrm>
            <a:off x="6052617" y="3942080"/>
            <a:ext cx="494233" cy="304800"/>
          </a:xfrm>
          <a:custGeom>
            <a:avLst/>
            <a:gdLst>
              <a:gd name="connsiteX0" fmla="*/ 43383 w 494233"/>
              <a:gd name="connsiteY0" fmla="*/ 0 h 304800"/>
              <a:gd name="connsiteX1" fmla="*/ 43383 w 494233"/>
              <a:gd name="connsiteY1" fmla="*/ 190500 h 304800"/>
              <a:gd name="connsiteX2" fmla="*/ 494233 w 494233"/>
              <a:gd name="connsiteY2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4233" h="304800">
                <a:moveTo>
                  <a:pt x="43383" y="0"/>
                </a:moveTo>
                <a:cubicBezTo>
                  <a:pt x="5812" y="69850"/>
                  <a:pt x="-31759" y="139700"/>
                  <a:pt x="43383" y="190500"/>
                </a:cubicBezTo>
                <a:cubicBezTo>
                  <a:pt x="118525" y="241300"/>
                  <a:pt x="306379" y="273050"/>
                  <a:pt x="494233" y="304800"/>
                </a:cubicBezTo>
              </a:path>
            </a:pathLst>
          </a:custGeom>
          <a:noFill/>
          <a:ln w="12700" cap="rnd">
            <a:solidFill>
              <a:srgbClr val="E3000F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1" name="Titel 6">
            <a:extLst>
              <a:ext uri="{FF2B5EF4-FFF2-40B4-BE49-F238E27FC236}">
                <a16:creationId xmlns:a16="http://schemas.microsoft.com/office/drawing/2014/main" id="{6716C58E-C021-43E0-8F47-0B8990737C42}"/>
              </a:ext>
            </a:extLst>
          </p:cNvPr>
          <p:cNvSpPr txBox="1">
            <a:spLocks/>
          </p:cNvSpPr>
          <p:nvPr/>
        </p:nvSpPr>
        <p:spPr bwMode="auto">
          <a:xfrm>
            <a:off x="7554259" y="4677519"/>
            <a:ext cx="1402542" cy="17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algn="r"/>
            <a:r>
              <a:rPr lang="cs-CZ" sz="600" i="1" dirty="0">
                <a:solidFill>
                  <a:schemeClr val="bg1">
                    <a:lumMod val="75000"/>
                  </a:schemeClr>
                </a:solidFill>
                <a:latin typeface="Galano" panose="02010003040200000000" pitchFamily="50" charset="0"/>
              </a:rPr>
              <a:t>Pozn: </a:t>
            </a:r>
            <a:r>
              <a:rPr lang="cs-CZ" sz="600" i="1" dirty="0" err="1">
                <a:solidFill>
                  <a:schemeClr val="bg1">
                    <a:lumMod val="75000"/>
                  </a:schemeClr>
                </a:solidFill>
                <a:latin typeface="Galano" panose="02010003040200000000" pitchFamily="50" charset="0"/>
              </a:rPr>
              <a:t>ActiveLife</a:t>
            </a:r>
            <a:r>
              <a:rPr lang="cs-CZ" sz="600" i="1" dirty="0">
                <a:solidFill>
                  <a:schemeClr val="bg1">
                    <a:lumMod val="75000"/>
                  </a:schemeClr>
                </a:solidFill>
                <a:latin typeface="Galano" panose="02010003040200000000" pitchFamily="50" charset="0"/>
              </a:rPr>
              <a:t> (2021)</a:t>
            </a:r>
            <a:endParaRPr lang="de-DE" sz="600" i="1" dirty="0">
              <a:solidFill>
                <a:schemeClr val="bg1">
                  <a:lumMod val="75000"/>
                </a:schemeClr>
              </a:solidFill>
              <a:latin typeface="Galano" panose="02010003040200000000" pitchFamily="50" charset="0"/>
            </a:endParaRPr>
          </a:p>
        </p:txBody>
      </p:sp>
      <p:sp>
        <p:nvSpPr>
          <p:cNvPr id="55" name="Titel 6">
            <a:extLst>
              <a:ext uri="{FF2B5EF4-FFF2-40B4-BE49-F238E27FC236}">
                <a16:creationId xmlns:a16="http://schemas.microsoft.com/office/drawing/2014/main" id="{48223CEE-0D4E-4B21-95B6-68DE7DEEED7C}"/>
              </a:ext>
            </a:extLst>
          </p:cNvPr>
          <p:cNvSpPr txBox="1">
            <a:spLocks/>
          </p:cNvSpPr>
          <p:nvPr/>
        </p:nvSpPr>
        <p:spPr bwMode="auto">
          <a:xfrm>
            <a:off x="4098041" y="2830091"/>
            <a:ext cx="1115379" cy="166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cs-CZ" sz="800" dirty="0">
                <a:solidFill>
                  <a:schemeClr val="tx1"/>
                </a:solidFill>
                <a:latin typeface="Galano "/>
              </a:rPr>
              <a:t>Kritické choroby</a:t>
            </a:r>
            <a:endParaRPr lang="de-DE" sz="1000" dirty="0">
              <a:solidFill>
                <a:schemeClr val="tx1"/>
              </a:solidFill>
              <a:latin typeface="Galano "/>
            </a:endParaRPr>
          </a:p>
        </p:txBody>
      </p:sp>
      <p:sp>
        <p:nvSpPr>
          <p:cNvPr id="56" name="Datumsplatzhalter 3">
            <a:extLst>
              <a:ext uri="{FF2B5EF4-FFF2-40B4-BE49-F238E27FC236}">
                <a16:creationId xmlns:a16="http://schemas.microsoft.com/office/drawing/2014/main" id="{16DC4089-DEE1-4977-A66D-FB5378292AC8}"/>
              </a:ext>
            </a:extLst>
          </p:cNvPr>
          <p:cNvSpPr txBox="1">
            <a:spLocks/>
          </p:cNvSpPr>
          <p:nvPr/>
        </p:nvSpPr>
        <p:spPr>
          <a:xfrm>
            <a:off x="324000" y="479024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9879CD9-930F-364E-A3CB-E07785455FD0}" type="datetime1">
              <a:rPr lang="de-AT" smtClean="0">
                <a:latin typeface="Galano" panose="02010003040200000000" pitchFamily="50" charset="0"/>
              </a:rPr>
              <a:pPr>
                <a:defRPr/>
              </a:pPr>
              <a:t>16.03.2023</a:t>
            </a:fld>
            <a:endParaRPr lang="en-US" dirty="0"/>
          </a:p>
        </p:txBody>
      </p:sp>
      <p:grpSp>
        <p:nvGrpSpPr>
          <p:cNvPr id="57" name="Skupina 56">
            <a:extLst>
              <a:ext uri="{FF2B5EF4-FFF2-40B4-BE49-F238E27FC236}">
                <a16:creationId xmlns:a16="http://schemas.microsoft.com/office/drawing/2014/main" id="{925FBD9B-9237-4B1C-9AFF-ACCCCFC4AE75}"/>
              </a:ext>
            </a:extLst>
          </p:cNvPr>
          <p:cNvGrpSpPr/>
          <p:nvPr/>
        </p:nvGrpSpPr>
        <p:grpSpPr>
          <a:xfrm>
            <a:off x="7519241" y="794633"/>
            <a:ext cx="1624760" cy="433388"/>
            <a:chOff x="7519241" y="794633"/>
            <a:chExt cx="1624760" cy="433388"/>
          </a:xfrm>
        </p:grpSpPr>
        <p:sp>
          <p:nvSpPr>
            <p:cNvPr id="58" name="Obdĺžnik 14">
              <a:extLst>
                <a:ext uri="{FF2B5EF4-FFF2-40B4-BE49-F238E27FC236}">
                  <a16:creationId xmlns:a16="http://schemas.microsoft.com/office/drawing/2014/main" id="{9A5CE78E-E0CF-4AA6-B20F-D7E66DAB4114}"/>
                </a:ext>
              </a:extLst>
            </p:cNvPr>
            <p:cNvSpPr/>
            <p:nvPr/>
          </p:nvSpPr>
          <p:spPr>
            <a:xfrm>
              <a:off x="7519241" y="794633"/>
              <a:ext cx="1624760" cy="433388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k-SK"/>
            </a:p>
          </p:txBody>
        </p:sp>
        <p:sp>
          <p:nvSpPr>
            <p:cNvPr id="59" name="Titel 6">
              <a:extLst>
                <a:ext uri="{FF2B5EF4-FFF2-40B4-BE49-F238E27FC236}">
                  <a16:creationId xmlns:a16="http://schemas.microsoft.com/office/drawing/2014/main" id="{16DC8809-3CAC-4EDE-BD36-C94A50B503D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519241" y="883150"/>
              <a:ext cx="1624759" cy="282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5BA9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5pPr>
              <a:lvl6pPr marL="3429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6pPr>
              <a:lvl7pPr marL="685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7pPr>
              <a:lvl8pPr marL="10287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8pPr>
              <a:lvl9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9pPr>
            </a:lstStyle>
            <a:p>
              <a:pPr algn="ctr"/>
              <a:r>
                <a:rPr lang="cs-CZ" sz="1200" dirty="0" err="1">
                  <a:solidFill>
                    <a:schemeClr val="bg1"/>
                  </a:solidFill>
                  <a:latin typeface="Galano SemiBold" panose="02010003040200000000" pitchFamily="50" charset="0"/>
                </a:rPr>
                <a:t>Zloženie</a:t>
              </a:r>
              <a:r>
                <a:rPr lang="cs-CZ" sz="1200" dirty="0">
                  <a:solidFill>
                    <a:schemeClr val="bg1"/>
                  </a:solidFill>
                  <a:latin typeface="Galano SemiBold" panose="02010003040200000000" pitchFamily="50" charset="0"/>
                </a:rPr>
                <a:t> </a:t>
              </a:r>
              <a:r>
                <a:rPr lang="cs-CZ" sz="1200" dirty="0" err="1">
                  <a:solidFill>
                    <a:schemeClr val="bg1"/>
                  </a:solidFill>
                  <a:latin typeface="Galano SemiBold" panose="02010003040200000000" pitchFamily="50" charset="0"/>
                </a:rPr>
                <a:t>rizík</a:t>
              </a:r>
              <a:endParaRPr lang="cs-CZ" sz="1200" dirty="0">
                <a:solidFill>
                  <a:schemeClr val="bg1"/>
                </a:solidFill>
                <a:latin typeface="Galano SemiBold" panose="02010003040200000000" pitchFamily="50" charset="0"/>
              </a:endParaRPr>
            </a:p>
            <a:p>
              <a:pPr algn="ctr"/>
              <a:endParaRPr lang="de-DE" sz="1200" dirty="0">
                <a:solidFill>
                  <a:schemeClr val="bg1"/>
                </a:solidFill>
                <a:latin typeface="Galano SemiBold" panose="02010003040200000000" pitchFamily="50" charset="0"/>
              </a:endParaRPr>
            </a:p>
          </p:txBody>
        </p:sp>
      </p:grpSp>
      <p:sp>
        <p:nvSpPr>
          <p:cNvPr id="61" name="Vývojový diagram: zpoždění 60">
            <a:extLst>
              <a:ext uri="{FF2B5EF4-FFF2-40B4-BE49-F238E27FC236}">
                <a16:creationId xmlns:a16="http://schemas.microsoft.com/office/drawing/2014/main" id="{0BDE2D05-B91E-4F1F-BB65-C01B3B7C9DE7}"/>
              </a:ext>
            </a:extLst>
          </p:cNvPr>
          <p:cNvSpPr/>
          <p:nvPr/>
        </p:nvSpPr>
        <p:spPr>
          <a:xfrm>
            <a:off x="-46892" y="1358454"/>
            <a:ext cx="763441" cy="3306088"/>
          </a:xfrm>
          <a:prstGeom prst="flowChartDelay">
            <a:avLst/>
          </a:prstGeom>
          <a:noFill/>
          <a:ln>
            <a:solidFill>
              <a:srgbClr val="005E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Ovál 61">
            <a:extLst>
              <a:ext uri="{FF2B5EF4-FFF2-40B4-BE49-F238E27FC236}">
                <a16:creationId xmlns:a16="http://schemas.microsoft.com/office/drawing/2014/main" id="{AF6F30AE-90C3-4BD2-B154-8514871A536A}"/>
              </a:ext>
            </a:extLst>
          </p:cNvPr>
          <p:cNvSpPr/>
          <p:nvPr/>
        </p:nvSpPr>
        <p:spPr>
          <a:xfrm>
            <a:off x="385264" y="135744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3" name="Obrázek 46" descr="Kompas obrys">
            <a:extLst>
              <a:ext uri="{FF2B5EF4-FFF2-40B4-BE49-F238E27FC236}">
                <a16:creationId xmlns:a16="http://schemas.microsoft.com/office/drawing/2014/main" id="{B8A3E242-4979-4665-8896-1B7797B89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23786" y="1393445"/>
            <a:ext cx="288000" cy="288000"/>
          </a:xfrm>
          <a:prstGeom prst="rect">
            <a:avLst/>
          </a:prstGeom>
        </p:spPr>
      </p:pic>
      <p:sp>
        <p:nvSpPr>
          <p:cNvPr id="64" name="Ovál 63">
            <a:extLst>
              <a:ext uri="{FF2B5EF4-FFF2-40B4-BE49-F238E27FC236}">
                <a16:creationId xmlns:a16="http://schemas.microsoft.com/office/drawing/2014/main" id="{1DCBB34A-0328-4794-B7D9-EE8C6DA78B23}"/>
              </a:ext>
            </a:extLst>
          </p:cNvPr>
          <p:cNvSpPr/>
          <p:nvPr/>
        </p:nvSpPr>
        <p:spPr>
          <a:xfrm>
            <a:off x="400654" y="4289989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Ovál 64">
            <a:extLst>
              <a:ext uri="{FF2B5EF4-FFF2-40B4-BE49-F238E27FC236}">
                <a16:creationId xmlns:a16="http://schemas.microsoft.com/office/drawing/2014/main" id="{A091947C-4083-4D55-9F53-2D6EBC07402E}"/>
              </a:ext>
            </a:extLst>
          </p:cNvPr>
          <p:cNvSpPr/>
          <p:nvPr/>
        </p:nvSpPr>
        <p:spPr>
          <a:xfrm>
            <a:off x="478538" y="3867136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Ovál 65">
            <a:extLst>
              <a:ext uri="{FF2B5EF4-FFF2-40B4-BE49-F238E27FC236}">
                <a16:creationId xmlns:a16="http://schemas.microsoft.com/office/drawing/2014/main" id="{EB885C95-01B4-4CB1-95B7-AA90228BB26E}"/>
              </a:ext>
            </a:extLst>
          </p:cNvPr>
          <p:cNvSpPr/>
          <p:nvPr/>
        </p:nvSpPr>
        <p:spPr>
          <a:xfrm>
            <a:off x="519157" y="344788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7" name="Obrázek 46" descr="Pandemic sloučení křivky spojnicového grafu obrys">
            <a:extLst>
              <a:ext uri="{FF2B5EF4-FFF2-40B4-BE49-F238E27FC236}">
                <a16:creationId xmlns:a16="http://schemas.microsoft.com/office/drawing/2014/main" id="{19B3ED15-FDCA-45B2-8E8D-6606F9B493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63244" y="3489993"/>
            <a:ext cx="288000" cy="288000"/>
          </a:xfrm>
          <a:prstGeom prst="rect">
            <a:avLst/>
          </a:prstGeom>
        </p:spPr>
      </p:pic>
      <p:pic>
        <p:nvPicPr>
          <p:cNvPr id="68" name="Obrázek 46" descr="Srdce se šípem obrys">
            <a:extLst>
              <a:ext uri="{FF2B5EF4-FFF2-40B4-BE49-F238E27FC236}">
                <a16:creationId xmlns:a16="http://schemas.microsoft.com/office/drawing/2014/main" id="{354A0F44-5FE5-450D-AC2A-26E0A0237C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07339" y="3915548"/>
            <a:ext cx="288000" cy="288000"/>
          </a:xfrm>
          <a:prstGeom prst="rect">
            <a:avLst/>
          </a:prstGeom>
        </p:spPr>
      </p:pic>
      <p:pic>
        <p:nvPicPr>
          <p:cNvPr id="69" name="Obrázek 46" descr="Uživatelé obrys">
            <a:extLst>
              <a:ext uri="{FF2B5EF4-FFF2-40B4-BE49-F238E27FC236}">
                <a16:creationId xmlns:a16="http://schemas.microsoft.com/office/drawing/2014/main" id="{EEBE2B04-DB51-4836-8411-ABC5963E53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37365" y="4323546"/>
            <a:ext cx="288000" cy="288000"/>
          </a:xfrm>
          <a:prstGeom prst="rect">
            <a:avLst/>
          </a:prstGeom>
        </p:spPr>
      </p:pic>
      <p:sp>
        <p:nvSpPr>
          <p:cNvPr id="70" name="Ovál 69">
            <a:extLst>
              <a:ext uri="{FF2B5EF4-FFF2-40B4-BE49-F238E27FC236}">
                <a16:creationId xmlns:a16="http://schemas.microsoft.com/office/drawing/2014/main" id="{6FF9FE45-5804-4318-9EE8-EE5475FB7DB3}"/>
              </a:ext>
            </a:extLst>
          </p:cNvPr>
          <p:cNvSpPr/>
          <p:nvPr/>
        </p:nvSpPr>
        <p:spPr>
          <a:xfrm>
            <a:off x="484695" y="1788726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1" name="Obrázek 46" descr="Levá hemisféra obrys">
            <a:extLst>
              <a:ext uri="{FF2B5EF4-FFF2-40B4-BE49-F238E27FC236}">
                <a16:creationId xmlns:a16="http://schemas.microsoft.com/office/drawing/2014/main" id="{124FB34B-7562-44BB-82A1-9CF40F377D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527664" y="1822874"/>
            <a:ext cx="288000" cy="288000"/>
          </a:xfrm>
          <a:prstGeom prst="rect">
            <a:avLst/>
          </a:prstGeom>
        </p:spPr>
      </p:pic>
      <p:sp>
        <p:nvSpPr>
          <p:cNvPr id="72" name="Ovál 71">
            <a:extLst>
              <a:ext uri="{FF2B5EF4-FFF2-40B4-BE49-F238E27FC236}">
                <a16:creationId xmlns:a16="http://schemas.microsoft.com/office/drawing/2014/main" id="{202BE645-87EB-49D1-A51B-48840705A6DE}"/>
              </a:ext>
            </a:extLst>
          </p:cNvPr>
          <p:cNvSpPr/>
          <p:nvPr/>
        </p:nvSpPr>
        <p:spPr>
          <a:xfrm>
            <a:off x="520121" y="2207977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3" name="Obrázek 46" descr="Jazyk vzdáleného učení obrys">
            <a:extLst>
              <a:ext uri="{FF2B5EF4-FFF2-40B4-BE49-F238E27FC236}">
                <a16:creationId xmlns:a16="http://schemas.microsoft.com/office/drawing/2014/main" id="{169AA287-CCE1-4232-B1BD-0FEF22FB70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563244" y="2251111"/>
            <a:ext cx="288000" cy="288000"/>
          </a:xfrm>
          <a:prstGeom prst="rect">
            <a:avLst/>
          </a:prstGeom>
        </p:spPr>
      </p:pic>
      <p:sp>
        <p:nvSpPr>
          <p:cNvPr id="74" name="Ovál 73">
            <a:extLst>
              <a:ext uri="{FF2B5EF4-FFF2-40B4-BE49-F238E27FC236}">
                <a16:creationId xmlns:a16="http://schemas.microsoft.com/office/drawing/2014/main" id="{11607F70-A27B-4BC1-8867-910B87478079}"/>
              </a:ext>
            </a:extLst>
          </p:cNvPr>
          <p:cNvSpPr/>
          <p:nvPr/>
        </p:nvSpPr>
        <p:spPr>
          <a:xfrm>
            <a:off x="536902" y="261650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5" name="Obrázek 46" descr="Žárovka a ozubené kolečko obrys">
            <a:extLst>
              <a:ext uri="{FF2B5EF4-FFF2-40B4-BE49-F238E27FC236}">
                <a16:creationId xmlns:a16="http://schemas.microsoft.com/office/drawing/2014/main" id="{D98393A5-85ED-4120-BE7C-A37C6697BC0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572549" y="2638883"/>
            <a:ext cx="288000" cy="288000"/>
          </a:xfrm>
          <a:prstGeom prst="rect">
            <a:avLst/>
          </a:prstGeom>
        </p:spPr>
      </p:pic>
      <p:sp>
        <p:nvSpPr>
          <p:cNvPr id="76" name="Ovál 75">
            <a:extLst>
              <a:ext uri="{FF2B5EF4-FFF2-40B4-BE49-F238E27FC236}">
                <a16:creationId xmlns:a16="http://schemas.microsoft.com/office/drawing/2014/main" id="{93A459AE-9AE9-4B3C-9760-BA0F82D92B2A}"/>
              </a:ext>
            </a:extLst>
          </p:cNvPr>
          <p:cNvSpPr/>
          <p:nvPr/>
        </p:nvSpPr>
        <p:spPr>
          <a:xfrm>
            <a:off x="527664" y="3037505"/>
            <a:ext cx="360000" cy="360000"/>
          </a:xfrm>
          <a:prstGeom prst="ellipse">
            <a:avLst/>
          </a:prstGeom>
          <a:solidFill>
            <a:srgbClr val="005BAA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7" name="Obrázek 46" descr="Kalkulačka obrys">
            <a:extLst>
              <a:ext uri="{FF2B5EF4-FFF2-40B4-BE49-F238E27FC236}">
                <a16:creationId xmlns:a16="http://schemas.microsoft.com/office/drawing/2014/main" id="{3F13825E-23BF-4F3C-BD71-D71B35A9225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563244" y="3078430"/>
            <a:ext cx="288000" cy="288000"/>
          </a:xfrm>
          <a:prstGeom prst="rect">
            <a:avLst/>
          </a:prstGeom>
        </p:spPr>
      </p:pic>
      <p:sp>
        <p:nvSpPr>
          <p:cNvPr id="39" name="Datumsplatzhalter 3">
            <a:extLst>
              <a:ext uri="{FF2B5EF4-FFF2-40B4-BE49-F238E27FC236}">
                <a16:creationId xmlns:a16="http://schemas.microsoft.com/office/drawing/2014/main" id="{2CF9E0EE-C7C1-45A7-BA17-05F13C22F7BC}"/>
              </a:ext>
            </a:extLst>
          </p:cNvPr>
          <p:cNvSpPr txBox="1">
            <a:spLocks/>
          </p:cNvSpPr>
          <p:nvPr/>
        </p:nvSpPr>
        <p:spPr>
          <a:xfrm>
            <a:off x="3649754" y="479024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E1796C90-5DE4-4A26-87B2-E83A2ED7C39C}" type="slidenum">
              <a:rPr lang="de-AT" smtClean="0">
                <a:latin typeface="Galano" panose="02010003040200000000" pitchFamily="50" charset="0"/>
              </a:r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163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61E15D-3294-1848-BE91-2F94885212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000" y="4790246"/>
            <a:ext cx="2057400" cy="273844"/>
          </a:xfrm>
        </p:spPr>
        <p:txBody>
          <a:bodyPr/>
          <a:lstStyle/>
          <a:p>
            <a:pPr>
              <a:defRPr/>
            </a:pPr>
            <a:fld id="{09879CD9-930F-364E-A3CB-E07785455FD0}" type="datetime1">
              <a:rPr lang="de-AT" smtClean="0">
                <a:latin typeface="Galano" panose="02010003040200000000" pitchFamily="50" charset="0"/>
              </a:rPr>
              <a:pPr>
                <a:defRPr/>
              </a:pPr>
              <a:t>16.03.2023</a:t>
            </a:fld>
            <a:endParaRPr lang="en-US" dirty="0"/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610AD20B-905C-4DF1-BDBF-2D246586E1FA}"/>
              </a:ext>
            </a:extLst>
          </p:cNvPr>
          <p:cNvSpPr txBox="1">
            <a:spLocks/>
          </p:cNvSpPr>
          <p:nvPr/>
        </p:nvSpPr>
        <p:spPr>
          <a:xfrm>
            <a:off x="3649754" y="479024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E1796C90-5DE4-4A26-87B2-E83A2ED7C39C}" type="slidenum">
              <a:rPr lang="de-AT" smtClean="0">
                <a:latin typeface="Galano" panose="02010003040200000000" pitchFamily="50" charset="0"/>
              </a:rPr>
              <a:t>23</a:t>
            </a:fld>
            <a:endParaRPr lang="en-US" dirty="0"/>
          </a:p>
        </p:txBody>
      </p:sp>
      <p:grpSp>
        <p:nvGrpSpPr>
          <p:cNvPr id="51" name="Skupina 50">
            <a:extLst>
              <a:ext uri="{FF2B5EF4-FFF2-40B4-BE49-F238E27FC236}">
                <a16:creationId xmlns:a16="http://schemas.microsoft.com/office/drawing/2014/main" id="{38A2159A-768C-496B-8E63-FCFE9F20BCFC}"/>
              </a:ext>
            </a:extLst>
          </p:cNvPr>
          <p:cNvGrpSpPr/>
          <p:nvPr/>
        </p:nvGrpSpPr>
        <p:grpSpPr>
          <a:xfrm>
            <a:off x="7519241" y="794633"/>
            <a:ext cx="1624760" cy="433388"/>
            <a:chOff x="7519241" y="794633"/>
            <a:chExt cx="1624760" cy="433388"/>
          </a:xfrm>
        </p:grpSpPr>
        <p:sp>
          <p:nvSpPr>
            <p:cNvPr id="52" name="Obdĺžnik 14">
              <a:extLst>
                <a:ext uri="{FF2B5EF4-FFF2-40B4-BE49-F238E27FC236}">
                  <a16:creationId xmlns:a16="http://schemas.microsoft.com/office/drawing/2014/main" id="{D50861E0-F991-47CD-A9F0-2840063E79F5}"/>
                </a:ext>
              </a:extLst>
            </p:cNvPr>
            <p:cNvSpPr/>
            <p:nvPr/>
          </p:nvSpPr>
          <p:spPr>
            <a:xfrm>
              <a:off x="7519241" y="794633"/>
              <a:ext cx="1624760" cy="433388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k-SK"/>
            </a:p>
          </p:txBody>
        </p:sp>
        <p:sp>
          <p:nvSpPr>
            <p:cNvPr id="53" name="Titel 6">
              <a:extLst>
                <a:ext uri="{FF2B5EF4-FFF2-40B4-BE49-F238E27FC236}">
                  <a16:creationId xmlns:a16="http://schemas.microsoft.com/office/drawing/2014/main" id="{864C0F7B-11AC-4F40-9CB7-E2CE8CA4D40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519241" y="883150"/>
              <a:ext cx="1624759" cy="282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5BA9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5pPr>
              <a:lvl6pPr marL="3429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6pPr>
              <a:lvl7pPr marL="685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7pPr>
              <a:lvl8pPr marL="10287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8pPr>
              <a:lvl9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9pPr>
            </a:lstStyle>
            <a:p>
              <a:pPr algn="ctr"/>
              <a:r>
                <a:rPr lang="cs-CZ" sz="1200" dirty="0" err="1">
                  <a:solidFill>
                    <a:schemeClr val="bg1"/>
                  </a:solidFill>
                  <a:latin typeface="Galano SemiBold" panose="02010003040200000000" pitchFamily="50" charset="0"/>
                </a:rPr>
                <a:t>Likvidácia</a:t>
              </a:r>
              <a:endParaRPr lang="de-DE" sz="1200" dirty="0">
                <a:solidFill>
                  <a:schemeClr val="bg1"/>
                </a:solidFill>
                <a:latin typeface="Galano SemiBold" panose="02010003040200000000" pitchFamily="50" charset="0"/>
              </a:endParaRPr>
            </a:p>
          </p:txBody>
        </p:sp>
      </p:grpSp>
      <p:sp>
        <p:nvSpPr>
          <p:cNvPr id="50" name="Ovál 49">
            <a:extLst>
              <a:ext uri="{FF2B5EF4-FFF2-40B4-BE49-F238E27FC236}">
                <a16:creationId xmlns:a16="http://schemas.microsoft.com/office/drawing/2014/main" id="{F7BEC393-A88A-44B7-A1A6-E25E3C581296}"/>
              </a:ext>
            </a:extLst>
          </p:cNvPr>
          <p:cNvSpPr/>
          <p:nvPr/>
        </p:nvSpPr>
        <p:spPr>
          <a:xfrm>
            <a:off x="3635630" y="2795588"/>
            <a:ext cx="1670662" cy="1670662"/>
          </a:xfrm>
          <a:prstGeom prst="ellipse">
            <a:avLst/>
          </a:prstGeom>
          <a:solidFill>
            <a:srgbClr val="005BAA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Volný tvar: obrazec 1">
            <a:extLst>
              <a:ext uri="{FF2B5EF4-FFF2-40B4-BE49-F238E27FC236}">
                <a16:creationId xmlns:a16="http://schemas.microsoft.com/office/drawing/2014/main" id="{5C61D613-5F62-46BD-BB18-81252599251D}"/>
              </a:ext>
            </a:extLst>
          </p:cNvPr>
          <p:cNvSpPr/>
          <p:nvPr/>
        </p:nvSpPr>
        <p:spPr>
          <a:xfrm>
            <a:off x="1015491" y="1851051"/>
            <a:ext cx="4924638" cy="944537"/>
          </a:xfrm>
          <a:custGeom>
            <a:avLst/>
            <a:gdLst>
              <a:gd name="connsiteX0" fmla="*/ 56072 w 4924638"/>
              <a:gd name="connsiteY0" fmla="*/ 492099 h 944537"/>
              <a:gd name="connsiteX1" fmla="*/ 651384 w 4924638"/>
              <a:gd name="connsiteY1" fmla="*/ 39662 h 944537"/>
              <a:gd name="connsiteX2" fmla="*/ 4680459 w 4924638"/>
              <a:gd name="connsiteY2" fmla="*/ 125387 h 944537"/>
              <a:gd name="connsiteX3" fmla="*/ 4132772 w 4924638"/>
              <a:gd name="connsiteY3" fmla="*/ 944537 h 94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4638" h="944537">
                <a:moveTo>
                  <a:pt x="56072" y="492099"/>
                </a:moveTo>
                <a:cubicBezTo>
                  <a:pt x="-31638" y="296440"/>
                  <a:pt x="-119347" y="100781"/>
                  <a:pt x="651384" y="39662"/>
                </a:cubicBezTo>
                <a:cubicBezTo>
                  <a:pt x="1422115" y="-21457"/>
                  <a:pt x="4100228" y="-25426"/>
                  <a:pt x="4680459" y="125387"/>
                </a:cubicBezTo>
                <a:cubicBezTo>
                  <a:pt x="5260690" y="276199"/>
                  <a:pt x="4696731" y="610368"/>
                  <a:pt x="4132772" y="944537"/>
                </a:cubicBezTo>
              </a:path>
            </a:pathLst>
          </a:custGeom>
          <a:noFill/>
          <a:ln>
            <a:solidFill>
              <a:srgbClr val="005BAA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Titel 6">
            <a:extLst>
              <a:ext uri="{FF2B5EF4-FFF2-40B4-BE49-F238E27FC236}">
                <a16:creationId xmlns:a16="http://schemas.microsoft.com/office/drawing/2014/main" id="{7C4BD610-8C64-4620-BD7F-9D73F7766FEA}"/>
              </a:ext>
            </a:extLst>
          </p:cNvPr>
          <p:cNvSpPr txBox="1">
            <a:spLocks/>
          </p:cNvSpPr>
          <p:nvPr/>
        </p:nvSpPr>
        <p:spPr bwMode="auto">
          <a:xfrm>
            <a:off x="2193442" y="1111320"/>
            <a:ext cx="2568735" cy="1670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algn="ctr"/>
            <a:r>
              <a:rPr lang="cs-CZ" sz="3200" dirty="0" err="1">
                <a:latin typeface="Galano SemiBold" panose="02010003040200000000" pitchFamily="50" charset="0"/>
              </a:rPr>
              <a:t>Likvidácia</a:t>
            </a:r>
            <a:r>
              <a:rPr lang="cs-CZ" sz="3200" dirty="0">
                <a:latin typeface="Galano SemiBold" panose="02010003040200000000" pitchFamily="50" charset="0"/>
              </a:rPr>
              <a:t> </a:t>
            </a:r>
            <a:r>
              <a:rPr lang="cs-CZ" sz="3200" dirty="0" err="1">
                <a:latin typeface="Galano SemiBold" panose="02010003040200000000" pitchFamily="50" charset="0"/>
              </a:rPr>
              <a:t>poistných</a:t>
            </a:r>
            <a:r>
              <a:rPr lang="cs-CZ" sz="3200" dirty="0">
                <a:latin typeface="Galano SemiBold" panose="02010003040200000000" pitchFamily="50" charset="0"/>
              </a:rPr>
              <a:t> </a:t>
            </a:r>
            <a:r>
              <a:rPr lang="cs-CZ" sz="3200" dirty="0" err="1">
                <a:latin typeface="Galano SemiBold" panose="02010003040200000000" pitchFamily="50" charset="0"/>
              </a:rPr>
              <a:t>udalostí</a:t>
            </a:r>
            <a:endParaRPr lang="cs-CZ" sz="3200" dirty="0">
              <a:latin typeface="Galano SemiBold" panose="02010003040200000000" pitchFamily="50" charset="0"/>
            </a:endParaRPr>
          </a:p>
        </p:txBody>
      </p:sp>
      <p:sp>
        <p:nvSpPr>
          <p:cNvPr id="28" name="Vývojový diagram: zpoždění 27">
            <a:extLst>
              <a:ext uri="{FF2B5EF4-FFF2-40B4-BE49-F238E27FC236}">
                <a16:creationId xmlns:a16="http://schemas.microsoft.com/office/drawing/2014/main" id="{EA3B2BA4-D7AC-4903-9B57-F79C832D6F42}"/>
              </a:ext>
            </a:extLst>
          </p:cNvPr>
          <p:cNvSpPr/>
          <p:nvPr/>
        </p:nvSpPr>
        <p:spPr>
          <a:xfrm>
            <a:off x="-46892" y="1358454"/>
            <a:ext cx="763441" cy="3306088"/>
          </a:xfrm>
          <a:prstGeom prst="flowChartDelay">
            <a:avLst/>
          </a:prstGeom>
          <a:noFill/>
          <a:ln>
            <a:solidFill>
              <a:srgbClr val="005E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97F46AEF-FF31-438F-8833-47CB3C5208B2}"/>
              </a:ext>
            </a:extLst>
          </p:cNvPr>
          <p:cNvSpPr/>
          <p:nvPr/>
        </p:nvSpPr>
        <p:spPr>
          <a:xfrm>
            <a:off x="385264" y="135744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" name="Obrázek 46" descr="Kompas obrys">
            <a:extLst>
              <a:ext uri="{FF2B5EF4-FFF2-40B4-BE49-F238E27FC236}">
                <a16:creationId xmlns:a16="http://schemas.microsoft.com/office/drawing/2014/main" id="{C27AAD4A-2A71-4309-82BB-883978022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3786" y="1393445"/>
            <a:ext cx="288000" cy="288000"/>
          </a:xfrm>
          <a:prstGeom prst="rect">
            <a:avLst/>
          </a:prstGeom>
        </p:spPr>
      </p:pic>
      <p:sp>
        <p:nvSpPr>
          <p:cNvPr id="31" name="Ovál 30">
            <a:extLst>
              <a:ext uri="{FF2B5EF4-FFF2-40B4-BE49-F238E27FC236}">
                <a16:creationId xmlns:a16="http://schemas.microsoft.com/office/drawing/2014/main" id="{B007683E-0F6A-48F5-BB61-ABAA247CFCB6}"/>
              </a:ext>
            </a:extLst>
          </p:cNvPr>
          <p:cNvSpPr/>
          <p:nvPr/>
        </p:nvSpPr>
        <p:spPr>
          <a:xfrm>
            <a:off x="400654" y="4289989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vál 31">
            <a:extLst>
              <a:ext uri="{FF2B5EF4-FFF2-40B4-BE49-F238E27FC236}">
                <a16:creationId xmlns:a16="http://schemas.microsoft.com/office/drawing/2014/main" id="{4295D079-B3F4-4AD7-85B9-D5605FBFAC23}"/>
              </a:ext>
            </a:extLst>
          </p:cNvPr>
          <p:cNvSpPr/>
          <p:nvPr/>
        </p:nvSpPr>
        <p:spPr>
          <a:xfrm>
            <a:off x="478538" y="3867136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3" name="Obrázek 46" descr="Srdce se šípem obrys">
            <a:extLst>
              <a:ext uri="{FF2B5EF4-FFF2-40B4-BE49-F238E27FC236}">
                <a16:creationId xmlns:a16="http://schemas.microsoft.com/office/drawing/2014/main" id="{7017459B-7350-445A-9BF8-28FCA5CB6D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07339" y="3915548"/>
            <a:ext cx="288000" cy="288000"/>
          </a:xfrm>
          <a:prstGeom prst="rect">
            <a:avLst/>
          </a:prstGeom>
        </p:spPr>
      </p:pic>
      <p:pic>
        <p:nvPicPr>
          <p:cNvPr id="34" name="Obrázek 46" descr="Uživatelé obrys">
            <a:extLst>
              <a:ext uri="{FF2B5EF4-FFF2-40B4-BE49-F238E27FC236}">
                <a16:creationId xmlns:a16="http://schemas.microsoft.com/office/drawing/2014/main" id="{21175C76-2462-45E9-B560-E7B56D09AC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37365" y="4323546"/>
            <a:ext cx="288000" cy="288000"/>
          </a:xfrm>
          <a:prstGeom prst="rect">
            <a:avLst/>
          </a:prstGeom>
        </p:spPr>
      </p:pic>
      <p:sp>
        <p:nvSpPr>
          <p:cNvPr id="35" name="Ovál 34">
            <a:extLst>
              <a:ext uri="{FF2B5EF4-FFF2-40B4-BE49-F238E27FC236}">
                <a16:creationId xmlns:a16="http://schemas.microsoft.com/office/drawing/2014/main" id="{9799BFC8-1EC6-4756-B46B-F1D043EF097E}"/>
              </a:ext>
            </a:extLst>
          </p:cNvPr>
          <p:cNvSpPr/>
          <p:nvPr/>
        </p:nvSpPr>
        <p:spPr>
          <a:xfrm>
            <a:off x="484695" y="1788726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6" name="Obrázek 46" descr="Levá hemisféra obrys">
            <a:extLst>
              <a:ext uri="{FF2B5EF4-FFF2-40B4-BE49-F238E27FC236}">
                <a16:creationId xmlns:a16="http://schemas.microsoft.com/office/drawing/2014/main" id="{06681456-EED1-49B1-B1E5-3F1E0D70F5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27664" y="1822874"/>
            <a:ext cx="288000" cy="288000"/>
          </a:xfrm>
          <a:prstGeom prst="rect">
            <a:avLst/>
          </a:prstGeom>
        </p:spPr>
      </p:pic>
      <p:sp>
        <p:nvSpPr>
          <p:cNvPr id="37" name="Ovál 36">
            <a:extLst>
              <a:ext uri="{FF2B5EF4-FFF2-40B4-BE49-F238E27FC236}">
                <a16:creationId xmlns:a16="http://schemas.microsoft.com/office/drawing/2014/main" id="{6B424770-5F59-4D75-BF57-9B983D5C02DD}"/>
              </a:ext>
            </a:extLst>
          </p:cNvPr>
          <p:cNvSpPr/>
          <p:nvPr/>
        </p:nvSpPr>
        <p:spPr>
          <a:xfrm>
            <a:off x="520121" y="2207977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8" name="Obrázek 46" descr="Jazyk vzdáleného učení obrys">
            <a:extLst>
              <a:ext uri="{FF2B5EF4-FFF2-40B4-BE49-F238E27FC236}">
                <a16:creationId xmlns:a16="http://schemas.microsoft.com/office/drawing/2014/main" id="{9D0B2F02-8226-4A40-9F05-CD81ECCE3D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63244" y="2251111"/>
            <a:ext cx="288000" cy="288000"/>
          </a:xfrm>
          <a:prstGeom prst="rect">
            <a:avLst/>
          </a:prstGeom>
        </p:spPr>
      </p:pic>
      <p:sp>
        <p:nvSpPr>
          <p:cNvPr id="39" name="Ovál 38">
            <a:extLst>
              <a:ext uri="{FF2B5EF4-FFF2-40B4-BE49-F238E27FC236}">
                <a16:creationId xmlns:a16="http://schemas.microsoft.com/office/drawing/2014/main" id="{419043DB-BA23-4D40-8FCF-C8ABFEC4702E}"/>
              </a:ext>
            </a:extLst>
          </p:cNvPr>
          <p:cNvSpPr/>
          <p:nvPr/>
        </p:nvSpPr>
        <p:spPr>
          <a:xfrm>
            <a:off x="536902" y="261650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" name="Obrázek 46" descr="Žárovka a ozubené kolečko obrys">
            <a:extLst>
              <a:ext uri="{FF2B5EF4-FFF2-40B4-BE49-F238E27FC236}">
                <a16:creationId xmlns:a16="http://schemas.microsoft.com/office/drawing/2014/main" id="{2660DCE9-13D5-43D0-A1F8-CB455D55E87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72549" y="2638883"/>
            <a:ext cx="288000" cy="288000"/>
          </a:xfrm>
          <a:prstGeom prst="rect">
            <a:avLst/>
          </a:prstGeom>
        </p:spPr>
      </p:pic>
      <p:sp>
        <p:nvSpPr>
          <p:cNvPr id="41" name="Ovál 40">
            <a:extLst>
              <a:ext uri="{FF2B5EF4-FFF2-40B4-BE49-F238E27FC236}">
                <a16:creationId xmlns:a16="http://schemas.microsoft.com/office/drawing/2014/main" id="{0BBC1431-42F9-43E3-BE47-B0DCB73E6134}"/>
              </a:ext>
            </a:extLst>
          </p:cNvPr>
          <p:cNvSpPr/>
          <p:nvPr/>
        </p:nvSpPr>
        <p:spPr>
          <a:xfrm>
            <a:off x="527664" y="303750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2" name="Obrázek 46" descr="Kalkulačka obrys">
            <a:extLst>
              <a:ext uri="{FF2B5EF4-FFF2-40B4-BE49-F238E27FC236}">
                <a16:creationId xmlns:a16="http://schemas.microsoft.com/office/drawing/2014/main" id="{F66E5120-E4D6-4101-86F5-5BD11BB5F5E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63244" y="3078430"/>
            <a:ext cx="288000" cy="288000"/>
          </a:xfrm>
          <a:prstGeom prst="rect">
            <a:avLst/>
          </a:prstGeom>
        </p:spPr>
      </p:pic>
      <p:sp>
        <p:nvSpPr>
          <p:cNvPr id="43" name="Ovál 42">
            <a:extLst>
              <a:ext uri="{FF2B5EF4-FFF2-40B4-BE49-F238E27FC236}">
                <a16:creationId xmlns:a16="http://schemas.microsoft.com/office/drawing/2014/main" id="{A088848E-E843-4F22-B35F-8370B1EAA3F7}"/>
              </a:ext>
            </a:extLst>
          </p:cNvPr>
          <p:cNvSpPr/>
          <p:nvPr/>
        </p:nvSpPr>
        <p:spPr>
          <a:xfrm>
            <a:off x="519157" y="3447885"/>
            <a:ext cx="360000" cy="360000"/>
          </a:xfrm>
          <a:prstGeom prst="ellipse">
            <a:avLst/>
          </a:prstGeom>
          <a:solidFill>
            <a:srgbClr val="005BAA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4" name="Obrázek 46" descr="Pandemic sloučení křivky spojnicového grafu obrys">
            <a:extLst>
              <a:ext uri="{FF2B5EF4-FFF2-40B4-BE49-F238E27FC236}">
                <a16:creationId xmlns:a16="http://schemas.microsoft.com/office/drawing/2014/main" id="{A66A04D4-638A-4BA5-81A7-884BE63C470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563244" y="3489993"/>
            <a:ext cx="288000" cy="288000"/>
          </a:xfrm>
          <a:prstGeom prst="rect">
            <a:avLst/>
          </a:prstGeom>
        </p:spPr>
      </p:pic>
      <p:pic>
        <p:nvPicPr>
          <p:cNvPr id="45" name="Obrázek 46" descr="Pandemic sloučení křivky spojnicového grafu obrys">
            <a:extLst>
              <a:ext uri="{FF2B5EF4-FFF2-40B4-BE49-F238E27FC236}">
                <a16:creationId xmlns:a16="http://schemas.microsoft.com/office/drawing/2014/main" id="{8E4F3FCD-A613-49D2-89F7-D9ECBE6DE9B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3798238" y="2997983"/>
            <a:ext cx="1332232" cy="133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12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el 6">
            <a:extLst>
              <a:ext uri="{FF2B5EF4-FFF2-40B4-BE49-F238E27FC236}">
                <a16:creationId xmlns:a16="http://schemas.microsoft.com/office/drawing/2014/main" id="{ED0AFBE6-BDAD-491D-9053-5FC19752745D}"/>
              </a:ext>
            </a:extLst>
          </p:cNvPr>
          <p:cNvSpPr txBox="1">
            <a:spLocks/>
          </p:cNvSpPr>
          <p:nvPr/>
        </p:nvSpPr>
        <p:spPr bwMode="auto">
          <a:xfrm>
            <a:off x="1155337" y="877675"/>
            <a:ext cx="4988835" cy="36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cs-CZ" sz="2000" dirty="0" err="1">
                <a:latin typeface="Galano SemiBold" panose="02010003040200000000" pitchFamily="50" charset="0"/>
              </a:rPr>
              <a:t>Likvidácia</a:t>
            </a:r>
            <a:r>
              <a:rPr lang="cs-CZ" sz="2000" dirty="0">
                <a:latin typeface="Galano SemiBold" panose="02010003040200000000" pitchFamily="50" charset="0"/>
              </a:rPr>
              <a:t> </a:t>
            </a:r>
            <a:r>
              <a:rPr lang="cs-CZ" sz="2000" dirty="0" err="1">
                <a:latin typeface="Galano SemiBold" panose="02010003040200000000" pitchFamily="50" charset="0"/>
              </a:rPr>
              <a:t>poistných</a:t>
            </a:r>
            <a:r>
              <a:rPr lang="cs-CZ" sz="2000" dirty="0">
                <a:latin typeface="Galano SemiBold" panose="02010003040200000000" pitchFamily="50" charset="0"/>
              </a:rPr>
              <a:t> </a:t>
            </a:r>
            <a:r>
              <a:rPr lang="cs-CZ" sz="2000" dirty="0" err="1">
                <a:latin typeface="Galano SemiBold" panose="02010003040200000000" pitchFamily="50" charset="0"/>
              </a:rPr>
              <a:t>udalostí</a:t>
            </a:r>
            <a:endParaRPr lang="de-DE" sz="2000" dirty="0">
              <a:latin typeface="Galano SemiBold" panose="02010003040200000000" pitchFamily="50" charset="0"/>
            </a:endParaRPr>
          </a:p>
        </p:txBody>
      </p:sp>
      <p:grpSp>
        <p:nvGrpSpPr>
          <p:cNvPr id="52" name="Skupina 51">
            <a:extLst>
              <a:ext uri="{FF2B5EF4-FFF2-40B4-BE49-F238E27FC236}">
                <a16:creationId xmlns:a16="http://schemas.microsoft.com/office/drawing/2014/main" id="{9DCF0143-AF4D-49C0-A283-6EA63E819980}"/>
              </a:ext>
            </a:extLst>
          </p:cNvPr>
          <p:cNvGrpSpPr/>
          <p:nvPr/>
        </p:nvGrpSpPr>
        <p:grpSpPr>
          <a:xfrm>
            <a:off x="7519241" y="794633"/>
            <a:ext cx="1624760" cy="433388"/>
            <a:chOff x="7519241" y="794633"/>
            <a:chExt cx="1624760" cy="433388"/>
          </a:xfrm>
        </p:grpSpPr>
        <p:sp>
          <p:nvSpPr>
            <p:cNvPr id="53" name="Obdĺžnik 14">
              <a:extLst>
                <a:ext uri="{FF2B5EF4-FFF2-40B4-BE49-F238E27FC236}">
                  <a16:creationId xmlns:a16="http://schemas.microsoft.com/office/drawing/2014/main" id="{C195B329-FA56-4D83-B6C9-CE154827DB17}"/>
                </a:ext>
              </a:extLst>
            </p:cNvPr>
            <p:cNvSpPr/>
            <p:nvPr/>
          </p:nvSpPr>
          <p:spPr>
            <a:xfrm>
              <a:off x="7519241" y="794633"/>
              <a:ext cx="1624760" cy="433388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k-SK"/>
            </a:p>
          </p:txBody>
        </p:sp>
        <p:sp>
          <p:nvSpPr>
            <p:cNvPr id="54" name="Titel 6">
              <a:extLst>
                <a:ext uri="{FF2B5EF4-FFF2-40B4-BE49-F238E27FC236}">
                  <a16:creationId xmlns:a16="http://schemas.microsoft.com/office/drawing/2014/main" id="{4BCB41E0-49D6-427A-8DC1-350DFE2597E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519241" y="883150"/>
              <a:ext cx="1624759" cy="282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5BA9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5pPr>
              <a:lvl6pPr marL="3429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6pPr>
              <a:lvl7pPr marL="685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7pPr>
              <a:lvl8pPr marL="10287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8pPr>
              <a:lvl9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9pPr>
            </a:lstStyle>
            <a:p>
              <a:pPr algn="ctr"/>
              <a:r>
                <a:rPr lang="cs-CZ" sz="1200" dirty="0" err="1">
                  <a:solidFill>
                    <a:schemeClr val="bg1"/>
                  </a:solidFill>
                  <a:latin typeface="Galano SemiBold" panose="02010003040200000000" pitchFamily="50" charset="0"/>
                </a:rPr>
                <a:t>Likvidácia</a:t>
              </a:r>
              <a:endParaRPr lang="cs-CZ" sz="1200" dirty="0">
                <a:solidFill>
                  <a:schemeClr val="bg1"/>
                </a:solidFill>
                <a:latin typeface="Galano SemiBold" panose="02010003040200000000" pitchFamily="50" charset="0"/>
              </a:endParaRPr>
            </a:p>
          </p:txBody>
        </p:sp>
      </p:grpSp>
      <p:sp>
        <p:nvSpPr>
          <p:cNvPr id="57" name="Datumsplatzhalter 3">
            <a:extLst>
              <a:ext uri="{FF2B5EF4-FFF2-40B4-BE49-F238E27FC236}">
                <a16:creationId xmlns:a16="http://schemas.microsoft.com/office/drawing/2014/main" id="{228C3F25-FC71-474E-8C6B-149DD482D7D2}"/>
              </a:ext>
            </a:extLst>
          </p:cNvPr>
          <p:cNvSpPr txBox="1">
            <a:spLocks/>
          </p:cNvSpPr>
          <p:nvPr/>
        </p:nvSpPr>
        <p:spPr>
          <a:xfrm>
            <a:off x="324000" y="479024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9879CD9-930F-364E-A3CB-E07785455FD0}" type="datetime1">
              <a:rPr lang="de-AT" smtClean="0">
                <a:latin typeface="Galano" panose="02010003040200000000" pitchFamily="50" charset="0"/>
              </a:rPr>
              <a:pPr>
                <a:defRPr/>
              </a:pPr>
              <a:t>16.03.2023</a:t>
            </a:fld>
            <a:endParaRPr lang="en-US" dirty="0"/>
          </a:p>
        </p:txBody>
      </p:sp>
      <p:sp>
        <p:nvSpPr>
          <p:cNvPr id="23" name="Untertitel 7">
            <a:extLst>
              <a:ext uri="{FF2B5EF4-FFF2-40B4-BE49-F238E27FC236}">
                <a16:creationId xmlns:a16="http://schemas.microsoft.com/office/drawing/2014/main" id="{DA3D69A5-6779-4FCC-83FE-FFF6C567B483}"/>
              </a:ext>
            </a:extLst>
          </p:cNvPr>
          <p:cNvSpPr txBox="1">
            <a:spLocks/>
          </p:cNvSpPr>
          <p:nvPr/>
        </p:nvSpPr>
        <p:spPr>
          <a:xfrm>
            <a:off x="1107703" y="1907445"/>
            <a:ext cx="1968871" cy="878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b="1" kern="1200" baseline="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>
                <a:solidFill>
                  <a:srgbClr val="007432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82%</a:t>
            </a:r>
          </a:p>
        </p:txBody>
      </p:sp>
      <p:sp>
        <p:nvSpPr>
          <p:cNvPr id="24" name="Titel 6">
            <a:extLst>
              <a:ext uri="{FF2B5EF4-FFF2-40B4-BE49-F238E27FC236}">
                <a16:creationId xmlns:a16="http://schemas.microsoft.com/office/drawing/2014/main" id="{2C42C78D-774A-4195-8A70-48E97D3BD3FB}"/>
              </a:ext>
            </a:extLst>
          </p:cNvPr>
          <p:cNvSpPr txBox="1">
            <a:spLocks/>
          </p:cNvSpPr>
          <p:nvPr/>
        </p:nvSpPr>
        <p:spPr bwMode="auto">
          <a:xfrm>
            <a:off x="1155336" y="1426027"/>
            <a:ext cx="6712314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cs-CZ" sz="1000" b="1" i="0" dirty="0" err="1">
                <a:solidFill>
                  <a:srgbClr val="000000"/>
                </a:solidFill>
                <a:effectLst/>
                <a:latin typeface="Galano SemiBold" panose="02010003040200000000" pitchFamily="50" charset="0"/>
              </a:rPr>
              <a:t>Podiel</a:t>
            </a:r>
            <a:r>
              <a:rPr lang="cs-CZ" sz="1000" b="1" i="0" dirty="0">
                <a:solidFill>
                  <a:srgbClr val="000000"/>
                </a:solidFill>
                <a:effectLst/>
                <a:latin typeface="Galano SemiBold" panose="02010003040200000000" pitchFamily="50" charset="0"/>
              </a:rPr>
              <a:t> </a:t>
            </a:r>
            <a:r>
              <a:rPr lang="cs-CZ" sz="1000" b="1" i="0" dirty="0" err="1">
                <a:solidFill>
                  <a:srgbClr val="000000"/>
                </a:solidFill>
                <a:effectLst/>
                <a:latin typeface="Galano SemiBold" panose="02010003040200000000" pitchFamily="50" charset="0"/>
              </a:rPr>
              <a:t>poistných</a:t>
            </a:r>
            <a:r>
              <a:rPr lang="cs-CZ" sz="1000" b="1" i="0" dirty="0">
                <a:solidFill>
                  <a:srgbClr val="000000"/>
                </a:solidFill>
                <a:effectLst/>
                <a:latin typeface="Galano SemiBold" panose="02010003040200000000" pitchFamily="50" charset="0"/>
              </a:rPr>
              <a:t> </a:t>
            </a:r>
            <a:r>
              <a:rPr lang="cs-CZ" sz="1000" b="1" i="0" dirty="0" err="1">
                <a:solidFill>
                  <a:srgbClr val="000000"/>
                </a:solidFill>
                <a:effectLst/>
                <a:latin typeface="Galano SemiBold" panose="02010003040200000000" pitchFamily="50" charset="0"/>
              </a:rPr>
              <a:t>udalostí</a:t>
            </a:r>
            <a:r>
              <a:rPr lang="cs-CZ" sz="1000" b="1" i="0" dirty="0">
                <a:solidFill>
                  <a:srgbClr val="000000"/>
                </a:solidFill>
                <a:effectLst/>
                <a:latin typeface="Galano SemiBold" panose="02010003040200000000" pitchFamily="50" charset="0"/>
              </a:rPr>
              <a:t> – Online / </a:t>
            </a:r>
            <a:r>
              <a:rPr lang="cs-CZ" sz="1000" b="1" i="0" dirty="0" err="1">
                <a:solidFill>
                  <a:srgbClr val="000000"/>
                </a:solidFill>
                <a:effectLst/>
                <a:latin typeface="Galano SemiBold" panose="02010003040200000000" pitchFamily="50" charset="0"/>
              </a:rPr>
              <a:t>Robotizácia</a:t>
            </a:r>
            <a:r>
              <a:rPr lang="cs-CZ" sz="1000" b="1" i="0" dirty="0">
                <a:solidFill>
                  <a:srgbClr val="000000"/>
                </a:solidFill>
                <a:effectLst/>
                <a:latin typeface="Galano SemiBold" panose="02010003040200000000" pitchFamily="50" charset="0"/>
              </a:rPr>
              <a:t> / </a:t>
            </a:r>
            <a:r>
              <a:rPr lang="cs-CZ" sz="1000" b="1" i="0" dirty="0" err="1">
                <a:solidFill>
                  <a:srgbClr val="000000"/>
                </a:solidFill>
                <a:effectLst/>
                <a:latin typeface="Galano SemiBold" panose="02010003040200000000" pitchFamily="50" charset="0"/>
              </a:rPr>
              <a:t>Trvanie</a:t>
            </a:r>
            <a:endParaRPr lang="cs-CZ" sz="1000" b="1" i="0" dirty="0">
              <a:solidFill>
                <a:srgbClr val="000000"/>
              </a:solidFill>
              <a:effectLst/>
              <a:latin typeface="Galano SemiBold" panose="02010003040200000000" pitchFamily="50" charset="0"/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C0104DD5-2B17-4C7E-9B91-71B24423B795}"/>
              </a:ext>
            </a:extLst>
          </p:cNvPr>
          <p:cNvSpPr txBox="1"/>
          <p:nvPr/>
        </p:nvSpPr>
        <p:spPr>
          <a:xfrm>
            <a:off x="2833797" y="2255553"/>
            <a:ext cx="14209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 err="1">
                <a:latin typeface="Galano" panose="02010003040200000000" pitchFamily="50" charset="0"/>
              </a:rPr>
              <a:t>poistných</a:t>
            </a:r>
            <a:r>
              <a:rPr lang="cs-CZ" sz="1000" dirty="0">
                <a:latin typeface="Galano" panose="02010003040200000000" pitchFamily="50" charset="0"/>
              </a:rPr>
              <a:t> </a:t>
            </a:r>
            <a:r>
              <a:rPr lang="cs-CZ" sz="1000" dirty="0" err="1">
                <a:latin typeface="Galano" panose="02010003040200000000" pitchFamily="50" charset="0"/>
              </a:rPr>
              <a:t>udalostí</a:t>
            </a:r>
            <a:r>
              <a:rPr lang="cs-CZ" sz="1000" dirty="0">
                <a:latin typeface="Galano" panose="02010003040200000000" pitchFamily="50" charset="0"/>
              </a:rPr>
              <a:t> </a:t>
            </a:r>
            <a:r>
              <a:rPr lang="cs-CZ" sz="1000" dirty="0" err="1">
                <a:latin typeface="Galano" panose="02010003040200000000" pitchFamily="50" charset="0"/>
              </a:rPr>
              <a:t>spracúva</a:t>
            </a:r>
            <a:r>
              <a:rPr lang="cs-CZ" sz="1000" dirty="0">
                <a:latin typeface="Galano" panose="02010003040200000000" pitchFamily="50" charset="0"/>
              </a:rPr>
              <a:t> </a:t>
            </a:r>
            <a:r>
              <a:rPr lang="cs-CZ" sz="1200" b="1" dirty="0">
                <a:solidFill>
                  <a:srgbClr val="005BAA"/>
                </a:solidFill>
                <a:latin typeface="Galano" panose="02010003040200000000" pitchFamily="50" charset="0"/>
              </a:rPr>
              <a:t>robot</a:t>
            </a:r>
            <a:endParaRPr lang="cs-CZ" sz="1000" b="1" dirty="0">
              <a:solidFill>
                <a:srgbClr val="005BAA"/>
              </a:solidFill>
              <a:latin typeface="Galano" panose="02010003040200000000" pitchFamily="50" charset="0"/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E4703AFC-ACFD-4572-9035-D1F23110B347}"/>
              </a:ext>
            </a:extLst>
          </p:cNvPr>
          <p:cNvSpPr txBox="1"/>
          <p:nvPr/>
        </p:nvSpPr>
        <p:spPr>
          <a:xfrm>
            <a:off x="2833797" y="3455013"/>
            <a:ext cx="20554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>
                <a:latin typeface="Galano" panose="02010003040200000000" pitchFamily="50" charset="0"/>
              </a:rPr>
              <a:t>je </a:t>
            </a:r>
            <a:r>
              <a:rPr lang="cs-CZ" sz="1200" b="1" dirty="0" err="1">
                <a:solidFill>
                  <a:srgbClr val="005BAA"/>
                </a:solidFill>
                <a:latin typeface="Galano" panose="02010003040200000000" pitchFamily="50" charset="0"/>
              </a:rPr>
              <a:t>rýchlejšie</a:t>
            </a:r>
            <a:r>
              <a:rPr lang="cs-CZ" sz="1200" b="1" dirty="0">
                <a:solidFill>
                  <a:srgbClr val="005BAA"/>
                </a:solidFill>
                <a:latin typeface="Galano" panose="02010003040200000000" pitchFamily="50" charset="0"/>
              </a:rPr>
              <a:t> </a:t>
            </a:r>
            <a:r>
              <a:rPr lang="cs-CZ" sz="1200" b="1" dirty="0" err="1">
                <a:solidFill>
                  <a:srgbClr val="005BAA"/>
                </a:solidFill>
                <a:latin typeface="Galano" panose="02010003040200000000" pitchFamily="50" charset="0"/>
              </a:rPr>
              <a:t>spracovanie</a:t>
            </a:r>
            <a:r>
              <a:rPr lang="cs-CZ" sz="1200" b="1" dirty="0">
                <a:solidFill>
                  <a:srgbClr val="005BAA"/>
                </a:solidFill>
                <a:latin typeface="Galano" panose="02010003040200000000" pitchFamily="50" charset="0"/>
              </a:rPr>
              <a:t> </a:t>
            </a:r>
            <a:r>
              <a:rPr lang="cs-CZ" sz="1000" dirty="0" err="1">
                <a:latin typeface="Galano" panose="02010003040200000000" pitchFamily="50" charset="0"/>
              </a:rPr>
              <a:t>poistnej</a:t>
            </a:r>
            <a:r>
              <a:rPr lang="cs-CZ" sz="1000" dirty="0">
                <a:latin typeface="Galano" panose="02010003040200000000" pitchFamily="50" charset="0"/>
              </a:rPr>
              <a:t> </a:t>
            </a:r>
            <a:r>
              <a:rPr lang="cs-CZ" sz="1000" dirty="0" err="1">
                <a:latin typeface="Galano" panose="02010003040200000000" pitchFamily="50" charset="0"/>
              </a:rPr>
              <a:t>udalosti</a:t>
            </a:r>
            <a:r>
              <a:rPr lang="cs-CZ" sz="1000" dirty="0">
                <a:latin typeface="Galano" panose="02010003040200000000" pitchFamily="50" charset="0"/>
              </a:rPr>
              <a:t> </a:t>
            </a:r>
            <a:r>
              <a:rPr lang="cs-CZ" sz="1000" dirty="0" err="1">
                <a:latin typeface="Galano" panose="02010003040200000000" pitchFamily="50" charset="0"/>
              </a:rPr>
              <a:t>pri</a:t>
            </a:r>
            <a:r>
              <a:rPr lang="cs-CZ" sz="1000" dirty="0">
                <a:latin typeface="Galano" panose="02010003040200000000" pitchFamily="50" charset="0"/>
              </a:rPr>
              <a:t> </a:t>
            </a:r>
            <a:r>
              <a:rPr lang="cs-CZ" sz="1200" b="1" dirty="0">
                <a:solidFill>
                  <a:srgbClr val="005BAA"/>
                </a:solidFill>
                <a:latin typeface="Galano" panose="02010003040200000000" pitchFamily="50" charset="0"/>
              </a:rPr>
              <a:t>online </a:t>
            </a:r>
            <a:r>
              <a:rPr lang="cs-CZ" sz="1200" b="1" dirty="0" err="1">
                <a:solidFill>
                  <a:srgbClr val="005BAA"/>
                </a:solidFill>
                <a:latin typeface="Galano" panose="02010003040200000000" pitchFamily="50" charset="0"/>
              </a:rPr>
              <a:t>nahlásení</a:t>
            </a:r>
            <a:endParaRPr lang="cs-CZ" sz="1200" b="1" dirty="0">
              <a:solidFill>
                <a:srgbClr val="005BAA"/>
              </a:solidFill>
              <a:latin typeface="Galano" panose="02010003040200000000" pitchFamily="50" charset="0"/>
            </a:endParaRPr>
          </a:p>
        </p:txBody>
      </p:sp>
      <p:sp>
        <p:nvSpPr>
          <p:cNvPr id="29" name="Untertitel 7">
            <a:extLst>
              <a:ext uri="{FF2B5EF4-FFF2-40B4-BE49-F238E27FC236}">
                <a16:creationId xmlns:a16="http://schemas.microsoft.com/office/drawing/2014/main" id="{3AA5C27E-AA43-4D72-9BE3-95B0DE3147BE}"/>
              </a:ext>
            </a:extLst>
          </p:cNvPr>
          <p:cNvSpPr txBox="1">
            <a:spLocks/>
          </p:cNvSpPr>
          <p:nvPr/>
        </p:nvSpPr>
        <p:spPr>
          <a:xfrm>
            <a:off x="1107703" y="3297344"/>
            <a:ext cx="1968871" cy="878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b="1" kern="1200" baseline="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73%</a:t>
            </a:r>
          </a:p>
        </p:txBody>
      </p:sp>
      <p:sp>
        <p:nvSpPr>
          <p:cNvPr id="30" name="ZoneTexte 10">
            <a:extLst>
              <a:ext uri="{FF2B5EF4-FFF2-40B4-BE49-F238E27FC236}">
                <a16:creationId xmlns:a16="http://schemas.microsoft.com/office/drawing/2014/main" id="{C153D193-9F08-4092-8268-2BB5C8CF54DA}"/>
              </a:ext>
            </a:extLst>
          </p:cNvPr>
          <p:cNvSpPr txBox="1"/>
          <p:nvPr/>
        </p:nvSpPr>
        <p:spPr bwMode="auto">
          <a:xfrm>
            <a:off x="5805487" y="2622226"/>
            <a:ext cx="2813641" cy="1350236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1611313" eaLnBrk="1" hangingPunct="1">
              <a:spcBef>
                <a:spcPts val="0"/>
              </a:spcBef>
              <a:spcAft>
                <a:spcPts val="500"/>
              </a:spcAft>
              <a:buClr>
                <a:srgbClr val="005BA9"/>
              </a:buClr>
              <a:buSzPct val="100000"/>
              <a:defRPr/>
            </a:pPr>
            <a:r>
              <a:rPr lang="sk-SK" sz="1000" noProof="1">
                <a:solidFill>
                  <a:srgbClr val="000000"/>
                </a:solidFill>
                <a:latin typeface="Galano" panose="02010003040200000000" pitchFamily="50" charset="0"/>
              </a:rPr>
              <a:t>Hospitalizácia: 	</a:t>
            </a:r>
            <a:r>
              <a:rPr lang="sk-SK" sz="1200" b="1" noProof="1">
                <a:solidFill>
                  <a:srgbClr val="005BAA"/>
                </a:solidFill>
                <a:latin typeface="Galano" panose="02010003040200000000" pitchFamily="50" charset="0"/>
              </a:rPr>
              <a:t>3 dni </a:t>
            </a:r>
            <a:r>
              <a:rPr lang="sk-SK" sz="1000" noProof="1">
                <a:solidFill>
                  <a:srgbClr val="000000"/>
                </a:solidFill>
                <a:latin typeface="Galano" panose="02010003040200000000" pitchFamily="50" charset="0"/>
              </a:rPr>
              <a:t>/ 20 dní</a:t>
            </a:r>
          </a:p>
          <a:p>
            <a:pPr defTabSz="1611313" eaLnBrk="1" hangingPunct="1">
              <a:spcBef>
                <a:spcPts val="0"/>
              </a:spcBef>
              <a:spcAft>
                <a:spcPts val="500"/>
              </a:spcAft>
              <a:buClr>
                <a:srgbClr val="005BA9"/>
              </a:buClr>
              <a:buSzPct val="100000"/>
              <a:defRPr/>
            </a:pPr>
            <a:r>
              <a:rPr lang="sk-SK" sz="1000" noProof="1">
                <a:solidFill>
                  <a:srgbClr val="000000"/>
                </a:solidFill>
                <a:latin typeface="Galano" panose="02010003040200000000" pitchFamily="50" charset="0"/>
              </a:rPr>
              <a:t>Denné odškodné: 	</a:t>
            </a:r>
            <a:r>
              <a:rPr lang="sk-SK" sz="1200" b="1" noProof="1">
                <a:solidFill>
                  <a:srgbClr val="005BAA"/>
                </a:solidFill>
                <a:latin typeface="Galano" panose="02010003040200000000" pitchFamily="50" charset="0"/>
              </a:rPr>
              <a:t>4 dni </a:t>
            </a:r>
            <a:r>
              <a:rPr lang="sk-SK" sz="1000" noProof="1">
                <a:solidFill>
                  <a:srgbClr val="000000"/>
                </a:solidFill>
                <a:latin typeface="Galano" panose="02010003040200000000" pitchFamily="50" charset="0"/>
              </a:rPr>
              <a:t>/ 22 dní</a:t>
            </a:r>
          </a:p>
          <a:p>
            <a:pPr defTabSz="1611313" eaLnBrk="1" hangingPunct="1">
              <a:spcBef>
                <a:spcPts val="0"/>
              </a:spcBef>
              <a:spcAft>
                <a:spcPts val="500"/>
              </a:spcAft>
              <a:buClr>
                <a:srgbClr val="005BA9"/>
              </a:buClr>
              <a:buSzPct val="100000"/>
              <a:defRPr/>
            </a:pPr>
            <a:r>
              <a:rPr lang="sk-SK" sz="1000" noProof="1">
                <a:solidFill>
                  <a:srgbClr val="000000"/>
                </a:solidFill>
                <a:latin typeface="Galano" panose="02010003040200000000" pitchFamily="50" charset="0"/>
              </a:rPr>
              <a:t>Chirur. zákrok: 	</a:t>
            </a:r>
            <a:r>
              <a:rPr lang="sk-SK" sz="1200" b="1" noProof="1">
                <a:solidFill>
                  <a:srgbClr val="005BAA"/>
                </a:solidFill>
                <a:latin typeface="Galano" panose="02010003040200000000" pitchFamily="50" charset="0"/>
              </a:rPr>
              <a:t>4 dni </a:t>
            </a:r>
            <a:r>
              <a:rPr lang="sk-SK" sz="1000" noProof="1">
                <a:solidFill>
                  <a:srgbClr val="000000"/>
                </a:solidFill>
                <a:latin typeface="Galano" panose="02010003040200000000" pitchFamily="50" charset="0"/>
              </a:rPr>
              <a:t>/ 23 dní </a:t>
            </a:r>
          </a:p>
          <a:p>
            <a:pPr defTabSz="1611313" eaLnBrk="1" hangingPunct="1">
              <a:spcBef>
                <a:spcPts val="0"/>
              </a:spcBef>
              <a:spcAft>
                <a:spcPts val="500"/>
              </a:spcAft>
              <a:buClr>
                <a:srgbClr val="005BA9"/>
              </a:buClr>
              <a:buSzPct val="100000"/>
              <a:defRPr/>
            </a:pPr>
            <a:r>
              <a:rPr lang="sk-SK" sz="1000" noProof="1">
                <a:solidFill>
                  <a:srgbClr val="000000"/>
                </a:solidFill>
                <a:latin typeface="Galano" panose="02010003040200000000" pitchFamily="50" charset="0"/>
              </a:rPr>
              <a:t>Pracovná neschopnosť: 	</a:t>
            </a:r>
            <a:r>
              <a:rPr lang="sk-SK" sz="1200" b="1" noProof="1">
                <a:solidFill>
                  <a:srgbClr val="005BAA"/>
                </a:solidFill>
                <a:latin typeface="Galano" panose="02010003040200000000" pitchFamily="50" charset="0"/>
              </a:rPr>
              <a:t>8 dní </a:t>
            </a:r>
            <a:r>
              <a:rPr lang="sk-SK" sz="1000" noProof="1">
                <a:solidFill>
                  <a:srgbClr val="000000"/>
                </a:solidFill>
                <a:latin typeface="Galano" panose="02010003040200000000" pitchFamily="50" charset="0"/>
              </a:rPr>
              <a:t>/ 23 dní</a:t>
            </a:r>
          </a:p>
        </p:txBody>
      </p:sp>
      <p:sp>
        <p:nvSpPr>
          <p:cNvPr id="40" name="ZoneTexte 10">
            <a:extLst>
              <a:ext uri="{FF2B5EF4-FFF2-40B4-BE49-F238E27FC236}">
                <a16:creationId xmlns:a16="http://schemas.microsoft.com/office/drawing/2014/main" id="{5EAE2D05-86FE-45C2-AD75-5728719620A1}"/>
              </a:ext>
            </a:extLst>
          </p:cNvPr>
          <p:cNvSpPr txBox="1"/>
          <p:nvPr/>
        </p:nvSpPr>
        <p:spPr bwMode="auto">
          <a:xfrm>
            <a:off x="7315198" y="2360159"/>
            <a:ext cx="1190627" cy="2454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1611313" eaLnBrk="1" hangingPunct="1">
              <a:spcBef>
                <a:spcPts val="0"/>
              </a:spcBef>
              <a:spcAft>
                <a:spcPts val="500"/>
              </a:spcAft>
              <a:buClr>
                <a:srgbClr val="005BA9"/>
              </a:buClr>
              <a:buSzPct val="100000"/>
              <a:defRPr/>
            </a:pPr>
            <a:r>
              <a:rPr lang="sk-SK" sz="1200" b="1" noProof="1">
                <a:solidFill>
                  <a:srgbClr val="005BAA"/>
                </a:solidFill>
                <a:latin typeface="Galano" panose="02010003040200000000" pitchFamily="50" charset="0"/>
              </a:rPr>
              <a:t>Online </a:t>
            </a:r>
            <a:r>
              <a:rPr lang="sk-SK" sz="1000" noProof="1">
                <a:solidFill>
                  <a:srgbClr val="000000"/>
                </a:solidFill>
                <a:latin typeface="Galano" panose="02010003040200000000" pitchFamily="50" charset="0"/>
              </a:rPr>
              <a:t>/ Papier</a:t>
            </a:r>
          </a:p>
        </p:txBody>
      </p:sp>
      <p:sp>
        <p:nvSpPr>
          <p:cNvPr id="41" name="ZoneTexte 10">
            <a:extLst>
              <a:ext uri="{FF2B5EF4-FFF2-40B4-BE49-F238E27FC236}">
                <a16:creationId xmlns:a16="http://schemas.microsoft.com/office/drawing/2014/main" id="{C9795E9B-0039-4939-95CB-8B83EE731879}"/>
              </a:ext>
            </a:extLst>
          </p:cNvPr>
          <p:cNvSpPr txBox="1"/>
          <p:nvPr/>
        </p:nvSpPr>
        <p:spPr bwMode="auto">
          <a:xfrm>
            <a:off x="5805486" y="3787917"/>
            <a:ext cx="2813641" cy="626854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1611313" eaLnBrk="1" hangingPunct="1">
              <a:spcBef>
                <a:spcPts val="0"/>
              </a:spcBef>
              <a:spcAft>
                <a:spcPts val="500"/>
              </a:spcAft>
              <a:buClr>
                <a:srgbClr val="005BA9"/>
              </a:buClr>
              <a:buSzPct val="100000"/>
              <a:defRPr/>
            </a:pPr>
            <a:r>
              <a:rPr lang="sk-SK" sz="1000" b="1" noProof="1">
                <a:solidFill>
                  <a:srgbClr val="005BAA"/>
                </a:solidFill>
                <a:latin typeface="Galano" panose="02010003040200000000" pitchFamily="50" charset="0"/>
              </a:rPr>
              <a:t>V priemere </a:t>
            </a:r>
            <a:r>
              <a:rPr lang="sk-SK" sz="1000" noProof="1">
                <a:solidFill>
                  <a:srgbClr val="000000"/>
                </a:solidFill>
                <a:latin typeface="Galano" panose="02010003040200000000" pitchFamily="50" charset="0"/>
              </a:rPr>
              <a:t>všetky PU životného poistenia spracovávame za </a:t>
            </a:r>
            <a:r>
              <a:rPr lang="sk-SK" sz="1000" b="1" noProof="1">
                <a:solidFill>
                  <a:srgbClr val="005BAA"/>
                </a:solidFill>
                <a:latin typeface="Galano" panose="02010003040200000000" pitchFamily="50" charset="0"/>
              </a:rPr>
              <a:t>5 dní pri online nahlásení </a:t>
            </a:r>
            <a:r>
              <a:rPr lang="sk-SK" sz="1000" noProof="1">
                <a:solidFill>
                  <a:srgbClr val="000000"/>
                </a:solidFill>
                <a:latin typeface="Galano" panose="02010003040200000000" pitchFamily="50" charset="0"/>
              </a:rPr>
              <a:t>a 22 dní pri papierovom nahlásení PU.</a:t>
            </a:r>
          </a:p>
        </p:txBody>
      </p:sp>
      <p:sp>
        <p:nvSpPr>
          <p:cNvPr id="6" name="Volný tvar: obrazec 5">
            <a:extLst>
              <a:ext uri="{FF2B5EF4-FFF2-40B4-BE49-F238E27FC236}">
                <a16:creationId xmlns:a16="http://schemas.microsoft.com/office/drawing/2014/main" id="{ED3BEA21-A61D-4BA6-88EE-23485B35F792}"/>
              </a:ext>
            </a:extLst>
          </p:cNvPr>
          <p:cNvSpPr/>
          <p:nvPr/>
        </p:nvSpPr>
        <p:spPr>
          <a:xfrm>
            <a:off x="4594872" y="2057011"/>
            <a:ext cx="2577453" cy="1924296"/>
          </a:xfrm>
          <a:custGeom>
            <a:avLst/>
            <a:gdLst>
              <a:gd name="connsiteX0" fmla="*/ 243828 w 2577453"/>
              <a:gd name="connsiteY0" fmla="*/ 1743464 h 1924296"/>
              <a:gd name="connsiteX1" fmla="*/ 920103 w 2577453"/>
              <a:gd name="connsiteY1" fmla="*/ 1772039 h 1924296"/>
              <a:gd name="connsiteX2" fmla="*/ 43803 w 2577453"/>
              <a:gd name="connsiteY2" fmla="*/ 95639 h 1924296"/>
              <a:gd name="connsiteX3" fmla="*/ 2577453 w 2577453"/>
              <a:gd name="connsiteY3" fmla="*/ 352814 h 192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7453" h="1924296">
                <a:moveTo>
                  <a:pt x="243828" y="1743464"/>
                </a:moveTo>
                <a:cubicBezTo>
                  <a:pt x="598634" y="1895070"/>
                  <a:pt x="953440" y="2046676"/>
                  <a:pt x="920103" y="1772039"/>
                </a:cubicBezTo>
                <a:cubicBezTo>
                  <a:pt x="886766" y="1497402"/>
                  <a:pt x="-232422" y="332176"/>
                  <a:pt x="43803" y="95639"/>
                </a:cubicBezTo>
                <a:cubicBezTo>
                  <a:pt x="320028" y="-140899"/>
                  <a:pt x="1448740" y="105957"/>
                  <a:pt x="2577453" y="352814"/>
                </a:cubicBezTo>
              </a:path>
            </a:pathLst>
          </a:custGeom>
          <a:noFill/>
          <a:ln cap="rnd">
            <a:solidFill>
              <a:srgbClr val="005BAA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Vývojový diagram: zpoždění 41">
            <a:extLst>
              <a:ext uri="{FF2B5EF4-FFF2-40B4-BE49-F238E27FC236}">
                <a16:creationId xmlns:a16="http://schemas.microsoft.com/office/drawing/2014/main" id="{A54575BD-3CEF-47F9-BB2E-34ECC0FB6B56}"/>
              </a:ext>
            </a:extLst>
          </p:cNvPr>
          <p:cNvSpPr/>
          <p:nvPr/>
        </p:nvSpPr>
        <p:spPr>
          <a:xfrm>
            <a:off x="-46892" y="1358454"/>
            <a:ext cx="763441" cy="3306088"/>
          </a:xfrm>
          <a:prstGeom prst="flowChartDelay">
            <a:avLst/>
          </a:prstGeom>
          <a:noFill/>
          <a:ln>
            <a:solidFill>
              <a:srgbClr val="005E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vál 42">
            <a:extLst>
              <a:ext uri="{FF2B5EF4-FFF2-40B4-BE49-F238E27FC236}">
                <a16:creationId xmlns:a16="http://schemas.microsoft.com/office/drawing/2014/main" id="{CB3F74B8-136A-4A52-B337-DA8B767F72DB}"/>
              </a:ext>
            </a:extLst>
          </p:cNvPr>
          <p:cNvSpPr/>
          <p:nvPr/>
        </p:nvSpPr>
        <p:spPr>
          <a:xfrm>
            <a:off x="385264" y="135744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5" name="Obrázek 46" descr="Kompas obrys">
            <a:extLst>
              <a:ext uri="{FF2B5EF4-FFF2-40B4-BE49-F238E27FC236}">
                <a16:creationId xmlns:a16="http://schemas.microsoft.com/office/drawing/2014/main" id="{9825C694-4D3D-4B08-A3E3-F355B15CA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3786" y="1393445"/>
            <a:ext cx="288000" cy="288000"/>
          </a:xfrm>
          <a:prstGeom prst="rect">
            <a:avLst/>
          </a:prstGeom>
        </p:spPr>
      </p:pic>
      <p:sp>
        <p:nvSpPr>
          <p:cNvPr id="46" name="Ovál 45">
            <a:extLst>
              <a:ext uri="{FF2B5EF4-FFF2-40B4-BE49-F238E27FC236}">
                <a16:creationId xmlns:a16="http://schemas.microsoft.com/office/drawing/2014/main" id="{4649DC62-DA66-4671-A114-DD7DE60DB0C7}"/>
              </a:ext>
            </a:extLst>
          </p:cNvPr>
          <p:cNvSpPr/>
          <p:nvPr/>
        </p:nvSpPr>
        <p:spPr>
          <a:xfrm>
            <a:off x="400654" y="4289989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Ovál 46">
            <a:extLst>
              <a:ext uri="{FF2B5EF4-FFF2-40B4-BE49-F238E27FC236}">
                <a16:creationId xmlns:a16="http://schemas.microsoft.com/office/drawing/2014/main" id="{8199C9F7-3F40-477F-90BC-BF424A073AC4}"/>
              </a:ext>
            </a:extLst>
          </p:cNvPr>
          <p:cNvSpPr/>
          <p:nvPr/>
        </p:nvSpPr>
        <p:spPr>
          <a:xfrm>
            <a:off x="478538" y="3867136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" name="Obrázek 46" descr="Srdce se šípem obrys">
            <a:extLst>
              <a:ext uri="{FF2B5EF4-FFF2-40B4-BE49-F238E27FC236}">
                <a16:creationId xmlns:a16="http://schemas.microsoft.com/office/drawing/2014/main" id="{1D0C2DC5-0391-42A4-8275-9BB7FED66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07339" y="3915548"/>
            <a:ext cx="288000" cy="288000"/>
          </a:xfrm>
          <a:prstGeom prst="rect">
            <a:avLst/>
          </a:prstGeom>
        </p:spPr>
      </p:pic>
      <p:pic>
        <p:nvPicPr>
          <p:cNvPr id="56" name="Obrázek 46" descr="Uživatelé obrys">
            <a:extLst>
              <a:ext uri="{FF2B5EF4-FFF2-40B4-BE49-F238E27FC236}">
                <a16:creationId xmlns:a16="http://schemas.microsoft.com/office/drawing/2014/main" id="{991B3A77-5084-4868-BF3A-B83B1E6792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37365" y="4323546"/>
            <a:ext cx="288000" cy="288000"/>
          </a:xfrm>
          <a:prstGeom prst="rect">
            <a:avLst/>
          </a:prstGeom>
        </p:spPr>
      </p:pic>
      <p:sp>
        <p:nvSpPr>
          <p:cNvPr id="60" name="Ovál 59">
            <a:extLst>
              <a:ext uri="{FF2B5EF4-FFF2-40B4-BE49-F238E27FC236}">
                <a16:creationId xmlns:a16="http://schemas.microsoft.com/office/drawing/2014/main" id="{7A1CE04C-A451-45E3-B828-482BBB326781}"/>
              </a:ext>
            </a:extLst>
          </p:cNvPr>
          <p:cNvSpPr/>
          <p:nvPr/>
        </p:nvSpPr>
        <p:spPr>
          <a:xfrm>
            <a:off x="484695" y="1788726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" name="Obrázek 46" descr="Levá hemisféra obrys">
            <a:extLst>
              <a:ext uri="{FF2B5EF4-FFF2-40B4-BE49-F238E27FC236}">
                <a16:creationId xmlns:a16="http://schemas.microsoft.com/office/drawing/2014/main" id="{F5277320-C676-4C1F-BACF-DA636EC7FA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27664" y="1822874"/>
            <a:ext cx="288000" cy="288000"/>
          </a:xfrm>
          <a:prstGeom prst="rect">
            <a:avLst/>
          </a:prstGeom>
        </p:spPr>
      </p:pic>
      <p:sp>
        <p:nvSpPr>
          <p:cNvPr id="62" name="Ovál 61">
            <a:extLst>
              <a:ext uri="{FF2B5EF4-FFF2-40B4-BE49-F238E27FC236}">
                <a16:creationId xmlns:a16="http://schemas.microsoft.com/office/drawing/2014/main" id="{DF76678B-04EA-48A2-A9B1-78D1C0F5048A}"/>
              </a:ext>
            </a:extLst>
          </p:cNvPr>
          <p:cNvSpPr/>
          <p:nvPr/>
        </p:nvSpPr>
        <p:spPr>
          <a:xfrm>
            <a:off x="520121" y="2207977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3" name="Obrázek 46" descr="Jazyk vzdáleného učení obrys">
            <a:extLst>
              <a:ext uri="{FF2B5EF4-FFF2-40B4-BE49-F238E27FC236}">
                <a16:creationId xmlns:a16="http://schemas.microsoft.com/office/drawing/2014/main" id="{B9746352-1B9A-4A99-A4EB-CF1C5F73DB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63244" y="2251111"/>
            <a:ext cx="288000" cy="288000"/>
          </a:xfrm>
          <a:prstGeom prst="rect">
            <a:avLst/>
          </a:prstGeom>
        </p:spPr>
      </p:pic>
      <p:sp>
        <p:nvSpPr>
          <p:cNvPr id="64" name="Ovál 63">
            <a:extLst>
              <a:ext uri="{FF2B5EF4-FFF2-40B4-BE49-F238E27FC236}">
                <a16:creationId xmlns:a16="http://schemas.microsoft.com/office/drawing/2014/main" id="{6193D4BF-F03C-45BC-953F-6915BA491107}"/>
              </a:ext>
            </a:extLst>
          </p:cNvPr>
          <p:cNvSpPr/>
          <p:nvPr/>
        </p:nvSpPr>
        <p:spPr>
          <a:xfrm>
            <a:off x="536902" y="261650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5" name="Obrázek 46" descr="Žárovka a ozubené kolečko obrys">
            <a:extLst>
              <a:ext uri="{FF2B5EF4-FFF2-40B4-BE49-F238E27FC236}">
                <a16:creationId xmlns:a16="http://schemas.microsoft.com/office/drawing/2014/main" id="{98CD7F88-828F-475A-993C-B4960782B6B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72549" y="2638883"/>
            <a:ext cx="288000" cy="288000"/>
          </a:xfrm>
          <a:prstGeom prst="rect">
            <a:avLst/>
          </a:prstGeom>
        </p:spPr>
      </p:pic>
      <p:sp>
        <p:nvSpPr>
          <p:cNvPr id="68" name="Ovál 67">
            <a:extLst>
              <a:ext uri="{FF2B5EF4-FFF2-40B4-BE49-F238E27FC236}">
                <a16:creationId xmlns:a16="http://schemas.microsoft.com/office/drawing/2014/main" id="{D4BD11F2-78BB-446D-8AEE-B1B495CD04CC}"/>
              </a:ext>
            </a:extLst>
          </p:cNvPr>
          <p:cNvSpPr/>
          <p:nvPr/>
        </p:nvSpPr>
        <p:spPr>
          <a:xfrm>
            <a:off x="527664" y="303750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9" name="Obrázek 46" descr="Kalkulačka obrys">
            <a:extLst>
              <a:ext uri="{FF2B5EF4-FFF2-40B4-BE49-F238E27FC236}">
                <a16:creationId xmlns:a16="http://schemas.microsoft.com/office/drawing/2014/main" id="{76960E95-A20D-4AF6-A93D-41C469C078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63244" y="3078430"/>
            <a:ext cx="288000" cy="288000"/>
          </a:xfrm>
          <a:prstGeom prst="rect">
            <a:avLst/>
          </a:prstGeom>
        </p:spPr>
      </p:pic>
      <p:sp>
        <p:nvSpPr>
          <p:cNvPr id="70" name="Ovál 69">
            <a:extLst>
              <a:ext uri="{FF2B5EF4-FFF2-40B4-BE49-F238E27FC236}">
                <a16:creationId xmlns:a16="http://schemas.microsoft.com/office/drawing/2014/main" id="{A2F71D8A-E9DD-4F39-A307-7CBD1D864DC7}"/>
              </a:ext>
            </a:extLst>
          </p:cNvPr>
          <p:cNvSpPr/>
          <p:nvPr/>
        </p:nvSpPr>
        <p:spPr>
          <a:xfrm>
            <a:off x="519157" y="3447885"/>
            <a:ext cx="360000" cy="360000"/>
          </a:xfrm>
          <a:prstGeom prst="ellipse">
            <a:avLst/>
          </a:prstGeom>
          <a:solidFill>
            <a:srgbClr val="005BAA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1" name="Obrázek 46" descr="Pandemic sloučení křivky spojnicového grafu obrys">
            <a:extLst>
              <a:ext uri="{FF2B5EF4-FFF2-40B4-BE49-F238E27FC236}">
                <a16:creationId xmlns:a16="http://schemas.microsoft.com/office/drawing/2014/main" id="{F4981581-6E88-4DC4-95D2-48AC536D9DC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563244" y="3489993"/>
            <a:ext cx="288000" cy="288000"/>
          </a:xfrm>
          <a:prstGeom prst="rect">
            <a:avLst/>
          </a:prstGeom>
        </p:spPr>
      </p:pic>
      <p:sp>
        <p:nvSpPr>
          <p:cNvPr id="34" name="Datumsplatzhalter 3">
            <a:extLst>
              <a:ext uri="{FF2B5EF4-FFF2-40B4-BE49-F238E27FC236}">
                <a16:creationId xmlns:a16="http://schemas.microsoft.com/office/drawing/2014/main" id="{D0FD45B0-E617-4FD2-BA63-5A488252C73D}"/>
              </a:ext>
            </a:extLst>
          </p:cNvPr>
          <p:cNvSpPr txBox="1">
            <a:spLocks/>
          </p:cNvSpPr>
          <p:nvPr/>
        </p:nvSpPr>
        <p:spPr>
          <a:xfrm>
            <a:off x="3649754" y="479024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E1796C90-5DE4-4A26-87B2-E83A2ED7C39C}" type="slidenum">
              <a:rPr lang="de-AT" smtClean="0">
                <a:latin typeface="Galano" panose="02010003040200000000" pitchFamily="50" charset="0"/>
              </a:r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761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Graf 30">
            <a:extLst>
              <a:ext uri="{FF2B5EF4-FFF2-40B4-BE49-F238E27FC236}">
                <a16:creationId xmlns:a16="http://schemas.microsoft.com/office/drawing/2014/main" id="{0E01D4B3-25BD-451B-9BF8-B50343BA77C3}"/>
              </a:ext>
            </a:extLst>
          </p:cNvPr>
          <p:cNvGraphicFramePr>
            <a:graphicFrameLocks/>
          </p:cNvGraphicFramePr>
          <p:nvPr/>
        </p:nvGraphicFramePr>
        <p:xfrm>
          <a:off x="815136" y="1615470"/>
          <a:ext cx="3901459" cy="3042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8" name="Titel 6">
            <a:extLst>
              <a:ext uri="{FF2B5EF4-FFF2-40B4-BE49-F238E27FC236}">
                <a16:creationId xmlns:a16="http://schemas.microsoft.com/office/drawing/2014/main" id="{8C5E3366-A81E-4D89-8DE0-4BCBE731AD1A}"/>
              </a:ext>
            </a:extLst>
          </p:cNvPr>
          <p:cNvSpPr txBox="1">
            <a:spLocks/>
          </p:cNvSpPr>
          <p:nvPr/>
        </p:nvSpPr>
        <p:spPr bwMode="auto">
          <a:xfrm>
            <a:off x="1155336" y="1426027"/>
            <a:ext cx="4527913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cs-CZ" sz="1000" dirty="0" err="1">
                <a:solidFill>
                  <a:schemeClr val="tx1"/>
                </a:solidFill>
                <a:latin typeface="Galano SemiBold" panose="02010003040200000000" pitchFamily="50" charset="0"/>
              </a:rPr>
              <a:t>Prehľad</a:t>
            </a:r>
            <a:r>
              <a:rPr lang="cs-CZ" sz="1000" dirty="0">
                <a:solidFill>
                  <a:schemeClr val="tx1"/>
                </a:solidFill>
                <a:latin typeface="Galano SemiBold" panose="02010003040200000000" pitchFamily="50" charset="0"/>
              </a:rPr>
              <a:t> </a:t>
            </a:r>
            <a:r>
              <a:rPr lang="cs-CZ" sz="1000" dirty="0" err="1">
                <a:solidFill>
                  <a:schemeClr val="tx1"/>
                </a:solidFill>
                <a:latin typeface="Galano SemiBold" panose="02010003040200000000" pitchFamily="50" charset="0"/>
              </a:rPr>
              <a:t>nahlásených</a:t>
            </a:r>
            <a:r>
              <a:rPr lang="cs-CZ" sz="1000" dirty="0">
                <a:solidFill>
                  <a:schemeClr val="tx1"/>
                </a:solidFill>
                <a:latin typeface="Galano SemiBold" panose="02010003040200000000" pitchFamily="50" charset="0"/>
              </a:rPr>
              <a:t> </a:t>
            </a:r>
            <a:r>
              <a:rPr lang="cs-CZ" sz="1000" dirty="0" err="1">
                <a:solidFill>
                  <a:schemeClr val="tx1"/>
                </a:solidFill>
                <a:latin typeface="Galano SemiBold" panose="02010003040200000000" pitchFamily="50" charset="0"/>
              </a:rPr>
              <a:t>poistných</a:t>
            </a:r>
            <a:r>
              <a:rPr lang="cs-CZ" sz="1000" dirty="0">
                <a:solidFill>
                  <a:schemeClr val="tx1"/>
                </a:solidFill>
                <a:latin typeface="Galano SemiBold" panose="02010003040200000000" pitchFamily="50" charset="0"/>
              </a:rPr>
              <a:t> </a:t>
            </a:r>
            <a:r>
              <a:rPr lang="cs-CZ" sz="1000" dirty="0" err="1">
                <a:solidFill>
                  <a:schemeClr val="tx1"/>
                </a:solidFill>
                <a:latin typeface="Galano SemiBold" panose="02010003040200000000" pitchFamily="50" charset="0"/>
              </a:rPr>
              <a:t>udalostí</a:t>
            </a:r>
            <a:r>
              <a:rPr lang="cs-CZ" sz="1000" dirty="0">
                <a:solidFill>
                  <a:schemeClr val="tx1"/>
                </a:solidFill>
                <a:latin typeface="Galano SemiBold" panose="02010003040200000000" pitchFamily="50" charset="0"/>
              </a:rPr>
              <a:t> za rok 2021 (počet PU)</a:t>
            </a:r>
            <a:endParaRPr lang="de-DE" sz="1000" dirty="0">
              <a:solidFill>
                <a:schemeClr val="tx1"/>
              </a:solidFill>
              <a:latin typeface="Galano SemiBold" panose="02010003040200000000" pitchFamily="50" charset="0"/>
            </a:endParaRPr>
          </a:p>
        </p:txBody>
      </p:sp>
      <p:sp>
        <p:nvSpPr>
          <p:cNvPr id="59" name="Titel 6">
            <a:extLst>
              <a:ext uri="{FF2B5EF4-FFF2-40B4-BE49-F238E27FC236}">
                <a16:creationId xmlns:a16="http://schemas.microsoft.com/office/drawing/2014/main" id="{ED0AFBE6-BDAD-491D-9053-5FC19752745D}"/>
              </a:ext>
            </a:extLst>
          </p:cNvPr>
          <p:cNvSpPr txBox="1">
            <a:spLocks/>
          </p:cNvSpPr>
          <p:nvPr/>
        </p:nvSpPr>
        <p:spPr bwMode="auto">
          <a:xfrm>
            <a:off x="1155337" y="877675"/>
            <a:ext cx="4988835" cy="36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cs-CZ" sz="2000" dirty="0" err="1">
                <a:latin typeface="Galano SemiBold" panose="02010003040200000000" pitchFamily="50" charset="0"/>
              </a:rPr>
              <a:t>Likvidácia</a:t>
            </a:r>
            <a:r>
              <a:rPr lang="cs-CZ" sz="2000" dirty="0">
                <a:latin typeface="Galano SemiBold" panose="02010003040200000000" pitchFamily="50" charset="0"/>
              </a:rPr>
              <a:t> </a:t>
            </a:r>
            <a:r>
              <a:rPr lang="cs-CZ" sz="2000" dirty="0" err="1">
                <a:latin typeface="Galano SemiBold" panose="02010003040200000000" pitchFamily="50" charset="0"/>
              </a:rPr>
              <a:t>poistných</a:t>
            </a:r>
            <a:r>
              <a:rPr lang="cs-CZ" sz="2000" dirty="0">
                <a:latin typeface="Galano SemiBold" panose="02010003040200000000" pitchFamily="50" charset="0"/>
              </a:rPr>
              <a:t> </a:t>
            </a:r>
            <a:r>
              <a:rPr lang="cs-CZ" sz="2000" dirty="0" err="1">
                <a:latin typeface="Galano SemiBold" panose="02010003040200000000" pitchFamily="50" charset="0"/>
              </a:rPr>
              <a:t>udalostí</a:t>
            </a:r>
            <a:endParaRPr lang="de-DE" sz="2000" dirty="0">
              <a:latin typeface="Galano SemiBold" panose="02010003040200000000" pitchFamily="50" charset="0"/>
            </a:endParaRPr>
          </a:p>
        </p:txBody>
      </p:sp>
      <p:sp>
        <p:nvSpPr>
          <p:cNvPr id="21" name="Titel 6">
            <a:extLst>
              <a:ext uri="{FF2B5EF4-FFF2-40B4-BE49-F238E27FC236}">
                <a16:creationId xmlns:a16="http://schemas.microsoft.com/office/drawing/2014/main" id="{95F8B4F7-A991-4469-96A8-DA5933A4B706}"/>
              </a:ext>
            </a:extLst>
          </p:cNvPr>
          <p:cNvSpPr txBox="1">
            <a:spLocks/>
          </p:cNvSpPr>
          <p:nvPr/>
        </p:nvSpPr>
        <p:spPr bwMode="auto">
          <a:xfrm>
            <a:off x="5436496" y="1802532"/>
            <a:ext cx="2925807" cy="266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1400" dirty="0" err="1">
                <a:solidFill>
                  <a:srgbClr val="FF0000"/>
                </a:solidFill>
                <a:latin typeface="Galano SemiBold" panose="02010003040200000000" pitchFamily="50" charset="0"/>
              </a:rPr>
              <a:t>Denné</a:t>
            </a:r>
            <a:r>
              <a:rPr lang="cs-CZ" sz="1400" dirty="0">
                <a:solidFill>
                  <a:srgbClr val="FF0000"/>
                </a:solidFill>
                <a:latin typeface="Galano SemiBold" panose="02010003040200000000" pitchFamily="50" charset="0"/>
              </a:rPr>
              <a:t> odškodné</a:t>
            </a:r>
          </a:p>
          <a:p>
            <a:pPr>
              <a:lnSpc>
                <a:spcPct val="150000"/>
              </a:lnSpc>
            </a:pPr>
            <a:r>
              <a:rPr lang="cs-CZ" sz="1400" dirty="0" err="1">
                <a:solidFill>
                  <a:srgbClr val="005EAF"/>
                </a:solidFill>
                <a:latin typeface="Galano SemiBold" panose="02010003040200000000" pitchFamily="50" charset="0"/>
              </a:rPr>
              <a:t>Pracovná</a:t>
            </a:r>
            <a:r>
              <a:rPr lang="cs-CZ" sz="1400" dirty="0">
                <a:solidFill>
                  <a:srgbClr val="005EAF"/>
                </a:solidFill>
                <a:latin typeface="Galano SemiBold" panose="02010003040200000000" pitchFamily="50" charset="0"/>
              </a:rPr>
              <a:t> </a:t>
            </a:r>
            <a:r>
              <a:rPr lang="cs-CZ" sz="1400" dirty="0" err="1">
                <a:solidFill>
                  <a:srgbClr val="005EAF"/>
                </a:solidFill>
                <a:latin typeface="Galano SemiBold" panose="02010003040200000000" pitchFamily="50" charset="0"/>
              </a:rPr>
              <a:t>neschopnosť</a:t>
            </a:r>
            <a:endParaRPr lang="cs-CZ" sz="1400" dirty="0">
              <a:solidFill>
                <a:srgbClr val="005EAF"/>
              </a:solidFill>
              <a:latin typeface="Galano SemiBold" panose="02010003040200000000" pitchFamily="50" charset="0"/>
            </a:endParaRPr>
          </a:p>
          <a:p>
            <a:pPr>
              <a:lnSpc>
                <a:spcPct val="150000"/>
              </a:lnSpc>
            </a:pPr>
            <a:r>
              <a:rPr lang="cs-CZ" sz="1400" dirty="0" err="1">
                <a:solidFill>
                  <a:srgbClr val="F7A600"/>
                </a:solidFill>
                <a:latin typeface="Galano SemiBold" panose="02010003040200000000" pitchFamily="50" charset="0"/>
              </a:rPr>
              <a:t>Hospitalizácia</a:t>
            </a:r>
            <a:endParaRPr lang="cs-CZ" sz="1400" dirty="0">
              <a:solidFill>
                <a:srgbClr val="F7A600"/>
              </a:solidFill>
              <a:latin typeface="Galano SemiBold" panose="02010003040200000000" pitchFamily="50" charset="0"/>
            </a:endParaRPr>
          </a:p>
          <a:p>
            <a:pPr>
              <a:lnSpc>
                <a:spcPct val="150000"/>
              </a:lnSpc>
            </a:pPr>
            <a:r>
              <a:rPr lang="cs-CZ" sz="1400" dirty="0">
                <a:solidFill>
                  <a:srgbClr val="007432"/>
                </a:solidFill>
                <a:latin typeface="Galano SemiBold" panose="02010003040200000000" pitchFamily="50" charset="0"/>
              </a:rPr>
              <a:t>Trvalé následky úrazu</a:t>
            </a:r>
          </a:p>
          <a:p>
            <a:pPr>
              <a:lnSpc>
                <a:spcPct val="150000"/>
              </a:lnSpc>
            </a:pPr>
            <a:r>
              <a:rPr lang="cs-CZ" sz="1400" dirty="0">
                <a:solidFill>
                  <a:srgbClr val="EC6502"/>
                </a:solidFill>
                <a:latin typeface="Galano SemiBold" panose="02010003040200000000" pitchFamily="50" charset="0"/>
              </a:rPr>
              <a:t>Smrť</a:t>
            </a:r>
          </a:p>
          <a:p>
            <a:pPr>
              <a:lnSpc>
                <a:spcPct val="150000"/>
              </a:lnSpc>
            </a:pPr>
            <a:r>
              <a:rPr lang="cs-CZ" sz="1400" dirty="0">
                <a:solidFill>
                  <a:schemeClr val="accent4">
                    <a:lumMod val="75000"/>
                  </a:schemeClr>
                </a:solidFill>
                <a:latin typeface="Galano SemiBold" panose="02010003040200000000" pitchFamily="50" charset="0"/>
              </a:rPr>
              <a:t>Kritické choroby</a:t>
            </a:r>
          </a:p>
          <a:p>
            <a:pPr>
              <a:lnSpc>
                <a:spcPct val="150000"/>
              </a:lnSpc>
            </a:pPr>
            <a:r>
              <a:rPr lang="cs-CZ" sz="1400" dirty="0">
                <a:solidFill>
                  <a:srgbClr val="002060"/>
                </a:solidFill>
                <a:latin typeface="Galano SemiBold" panose="02010003040200000000" pitchFamily="50" charset="0"/>
              </a:rPr>
              <a:t>Invalidita</a:t>
            </a:r>
          </a:p>
          <a:p>
            <a:pPr>
              <a:lnSpc>
                <a:spcPct val="150000"/>
              </a:lnSpc>
            </a:pPr>
            <a:r>
              <a:rPr lang="cs-CZ" sz="1400" dirty="0" err="1">
                <a:solidFill>
                  <a:schemeClr val="bg1">
                    <a:lumMod val="65000"/>
                  </a:schemeClr>
                </a:solidFill>
                <a:latin typeface="Galano SemiBold" panose="02010003040200000000" pitchFamily="50" charset="0"/>
              </a:rPr>
              <a:t>Ostatné</a:t>
            </a:r>
            <a:endParaRPr lang="cs-CZ" sz="1400" dirty="0">
              <a:solidFill>
                <a:schemeClr val="bg1">
                  <a:lumMod val="65000"/>
                </a:schemeClr>
              </a:solidFill>
              <a:latin typeface="Galano SemiBold" panose="020100030402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solidFill>
                <a:srgbClr val="FF0000"/>
              </a:solidFill>
              <a:latin typeface="Galano SemiBold" panose="02010003040200000000" pitchFamily="50" charset="0"/>
            </a:endParaRPr>
          </a:p>
        </p:txBody>
      </p:sp>
      <p:sp>
        <p:nvSpPr>
          <p:cNvPr id="2" name="Volný tvar: obrazec 1">
            <a:extLst>
              <a:ext uri="{FF2B5EF4-FFF2-40B4-BE49-F238E27FC236}">
                <a16:creationId xmlns:a16="http://schemas.microsoft.com/office/drawing/2014/main" id="{6E216BCB-81AA-402C-A0FB-52683BC12582}"/>
              </a:ext>
            </a:extLst>
          </p:cNvPr>
          <p:cNvSpPr/>
          <p:nvPr/>
        </p:nvSpPr>
        <p:spPr>
          <a:xfrm>
            <a:off x="4006850" y="1776823"/>
            <a:ext cx="1365250" cy="649586"/>
          </a:xfrm>
          <a:custGeom>
            <a:avLst/>
            <a:gdLst>
              <a:gd name="connsiteX0" fmla="*/ 0 w 1365250"/>
              <a:gd name="connsiteY0" fmla="*/ 515527 h 649586"/>
              <a:gd name="connsiteX1" fmla="*/ 412750 w 1365250"/>
              <a:gd name="connsiteY1" fmla="*/ 1177 h 649586"/>
              <a:gd name="connsiteX2" fmla="*/ 495300 w 1365250"/>
              <a:gd name="connsiteY2" fmla="*/ 642527 h 649586"/>
              <a:gd name="connsiteX3" fmla="*/ 1365250 w 1365250"/>
              <a:gd name="connsiteY3" fmla="*/ 286927 h 6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5250" h="649586">
                <a:moveTo>
                  <a:pt x="0" y="515527"/>
                </a:moveTo>
                <a:cubicBezTo>
                  <a:pt x="165100" y="247768"/>
                  <a:pt x="330200" y="-19990"/>
                  <a:pt x="412750" y="1177"/>
                </a:cubicBezTo>
                <a:cubicBezTo>
                  <a:pt x="495300" y="22344"/>
                  <a:pt x="336550" y="594902"/>
                  <a:pt x="495300" y="642527"/>
                </a:cubicBezTo>
                <a:cubicBezTo>
                  <a:pt x="654050" y="690152"/>
                  <a:pt x="1009650" y="488539"/>
                  <a:pt x="1365250" y="286927"/>
                </a:cubicBezTo>
              </a:path>
            </a:pathLst>
          </a:custGeom>
          <a:noFill/>
          <a:ln w="19050" cap="rnd">
            <a:solidFill>
              <a:srgbClr val="E3000F"/>
            </a:solidFill>
            <a:prstDash val="dash"/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Volný tvar: obrazec 2">
            <a:extLst>
              <a:ext uri="{FF2B5EF4-FFF2-40B4-BE49-F238E27FC236}">
                <a16:creationId xmlns:a16="http://schemas.microsoft.com/office/drawing/2014/main" id="{D2828626-D673-4EB0-BABB-176CFD6F6924}"/>
              </a:ext>
            </a:extLst>
          </p:cNvPr>
          <p:cNvSpPr/>
          <p:nvPr/>
        </p:nvSpPr>
        <p:spPr>
          <a:xfrm>
            <a:off x="3028950" y="2419350"/>
            <a:ext cx="2317750" cy="2184400"/>
          </a:xfrm>
          <a:custGeom>
            <a:avLst/>
            <a:gdLst>
              <a:gd name="connsiteX0" fmla="*/ 0 w 2317750"/>
              <a:gd name="connsiteY0" fmla="*/ 2184400 h 2184400"/>
              <a:gd name="connsiteX1" fmla="*/ 1562100 w 2317750"/>
              <a:gd name="connsiteY1" fmla="*/ 1701800 h 2184400"/>
              <a:gd name="connsiteX2" fmla="*/ 1435100 w 2317750"/>
              <a:gd name="connsiteY2" fmla="*/ 603250 h 2184400"/>
              <a:gd name="connsiteX3" fmla="*/ 2317750 w 2317750"/>
              <a:gd name="connsiteY3" fmla="*/ 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7750" h="2184400">
                <a:moveTo>
                  <a:pt x="0" y="2184400"/>
                </a:moveTo>
                <a:cubicBezTo>
                  <a:pt x="661458" y="2074862"/>
                  <a:pt x="1322917" y="1965325"/>
                  <a:pt x="1562100" y="1701800"/>
                </a:cubicBezTo>
                <a:cubicBezTo>
                  <a:pt x="1801283" y="1438275"/>
                  <a:pt x="1309158" y="886883"/>
                  <a:pt x="1435100" y="603250"/>
                </a:cubicBezTo>
                <a:cubicBezTo>
                  <a:pt x="1561042" y="319617"/>
                  <a:pt x="1939396" y="159808"/>
                  <a:pt x="2317750" y="0"/>
                </a:cubicBezTo>
              </a:path>
            </a:pathLst>
          </a:custGeom>
          <a:noFill/>
          <a:ln w="19050" cap="rnd">
            <a:solidFill>
              <a:srgbClr val="005BA9"/>
            </a:solidFill>
            <a:prstDash val="dash"/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itel 6">
            <a:extLst>
              <a:ext uri="{FF2B5EF4-FFF2-40B4-BE49-F238E27FC236}">
                <a16:creationId xmlns:a16="http://schemas.microsoft.com/office/drawing/2014/main" id="{F4F588D5-A582-4992-B6D2-4D751C640808}"/>
              </a:ext>
            </a:extLst>
          </p:cNvPr>
          <p:cNvSpPr txBox="1">
            <a:spLocks/>
          </p:cNvSpPr>
          <p:nvPr/>
        </p:nvSpPr>
        <p:spPr bwMode="auto">
          <a:xfrm>
            <a:off x="4028855" y="2431923"/>
            <a:ext cx="781270" cy="33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cs-CZ" sz="2000" b="1" dirty="0">
                <a:solidFill>
                  <a:srgbClr val="FF0000"/>
                </a:solidFill>
                <a:latin typeface="Galano SemiBold" panose="02010003040200000000" pitchFamily="50" charset="0"/>
              </a:rPr>
              <a:t>40%</a:t>
            </a:r>
          </a:p>
        </p:txBody>
      </p:sp>
      <p:sp>
        <p:nvSpPr>
          <p:cNvPr id="33" name="Titel 6">
            <a:extLst>
              <a:ext uri="{FF2B5EF4-FFF2-40B4-BE49-F238E27FC236}">
                <a16:creationId xmlns:a16="http://schemas.microsoft.com/office/drawing/2014/main" id="{B18A962A-D64E-4DE0-B33F-F8F1CC1FB8C8}"/>
              </a:ext>
            </a:extLst>
          </p:cNvPr>
          <p:cNvSpPr txBox="1">
            <a:spLocks/>
          </p:cNvSpPr>
          <p:nvPr/>
        </p:nvSpPr>
        <p:spPr bwMode="auto">
          <a:xfrm>
            <a:off x="1586073" y="4352791"/>
            <a:ext cx="687236" cy="33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cs-CZ" sz="2000" b="1" dirty="0">
                <a:solidFill>
                  <a:srgbClr val="005EAF"/>
                </a:solidFill>
                <a:latin typeface="Galano SemiBold" panose="02010003040200000000" pitchFamily="50" charset="0"/>
              </a:rPr>
              <a:t>31%</a:t>
            </a:r>
          </a:p>
        </p:txBody>
      </p:sp>
      <p:sp>
        <p:nvSpPr>
          <p:cNvPr id="34" name="Titel 6">
            <a:extLst>
              <a:ext uri="{FF2B5EF4-FFF2-40B4-BE49-F238E27FC236}">
                <a16:creationId xmlns:a16="http://schemas.microsoft.com/office/drawing/2014/main" id="{184B3E28-22F3-45D7-8949-B3BB2A258AE7}"/>
              </a:ext>
            </a:extLst>
          </p:cNvPr>
          <p:cNvSpPr txBox="1">
            <a:spLocks/>
          </p:cNvSpPr>
          <p:nvPr/>
        </p:nvSpPr>
        <p:spPr bwMode="auto">
          <a:xfrm>
            <a:off x="955160" y="2927000"/>
            <a:ext cx="492656" cy="33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cs-CZ" sz="1600" b="1" dirty="0">
                <a:solidFill>
                  <a:srgbClr val="F7A600"/>
                </a:solidFill>
                <a:latin typeface="Galano SemiBold" panose="02010003040200000000" pitchFamily="50" charset="0"/>
              </a:rPr>
              <a:t>9%</a:t>
            </a:r>
          </a:p>
        </p:txBody>
      </p:sp>
      <p:sp>
        <p:nvSpPr>
          <p:cNvPr id="35" name="Titel 6">
            <a:extLst>
              <a:ext uri="{FF2B5EF4-FFF2-40B4-BE49-F238E27FC236}">
                <a16:creationId xmlns:a16="http://schemas.microsoft.com/office/drawing/2014/main" id="{4394D761-AA83-40A2-AC95-A7F666EB0C95}"/>
              </a:ext>
            </a:extLst>
          </p:cNvPr>
          <p:cNvSpPr txBox="1">
            <a:spLocks/>
          </p:cNvSpPr>
          <p:nvPr/>
        </p:nvSpPr>
        <p:spPr bwMode="auto">
          <a:xfrm>
            <a:off x="1107549" y="2275584"/>
            <a:ext cx="492656" cy="33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cs-CZ" sz="1600" b="1" dirty="0">
                <a:solidFill>
                  <a:srgbClr val="007432"/>
                </a:solidFill>
                <a:latin typeface="Galano SemiBold" panose="02010003040200000000" pitchFamily="50" charset="0"/>
              </a:rPr>
              <a:t>5%</a:t>
            </a:r>
          </a:p>
        </p:txBody>
      </p:sp>
      <p:sp>
        <p:nvSpPr>
          <p:cNvPr id="36" name="Titel 6">
            <a:extLst>
              <a:ext uri="{FF2B5EF4-FFF2-40B4-BE49-F238E27FC236}">
                <a16:creationId xmlns:a16="http://schemas.microsoft.com/office/drawing/2014/main" id="{2D36B29B-7898-44DF-B7AD-66527E859E75}"/>
              </a:ext>
            </a:extLst>
          </p:cNvPr>
          <p:cNvSpPr txBox="1">
            <a:spLocks/>
          </p:cNvSpPr>
          <p:nvPr/>
        </p:nvSpPr>
        <p:spPr bwMode="auto">
          <a:xfrm>
            <a:off x="1349534" y="2035752"/>
            <a:ext cx="565551" cy="33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cs-CZ" sz="1400" b="1" dirty="0">
                <a:solidFill>
                  <a:srgbClr val="EC6502"/>
                </a:solidFill>
                <a:latin typeface="Galano SemiBold" panose="02010003040200000000" pitchFamily="50" charset="0"/>
              </a:rPr>
              <a:t>2%</a:t>
            </a:r>
          </a:p>
        </p:txBody>
      </p:sp>
      <p:sp>
        <p:nvSpPr>
          <p:cNvPr id="37" name="Titel 6">
            <a:extLst>
              <a:ext uri="{FF2B5EF4-FFF2-40B4-BE49-F238E27FC236}">
                <a16:creationId xmlns:a16="http://schemas.microsoft.com/office/drawing/2014/main" id="{F375FBAC-CE44-4B82-803A-FADD51F8738D}"/>
              </a:ext>
            </a:extLst>
          </p:cNvPr>
          <p:cNvSpPr txBox="1">
            <a:spLocks/>
          </p:cNvSpPr>
          <p:nvPr/>
        </p:nvSpPr>
        <p:spPr bwMode="auto">
          <a:xfrm>
            <a:off x="2128544" y="1572211"/>
            <a:ext cx="559646" cy="33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cs-CZ" sz="1400" dirty="0">
                <a:solidFill>
                  <a:srgbClr val="A6A6A6"/>
                </a:solidFill>
                <a:latin typeface="Galano SemiBold" panose="02010003040200000000" pitchFamily="50" charset="0"/>
              </a:rPr>
              <a:t>9%</a:t>
            </a:r>
          </a:p>
        </p:txBody>
      </p:sp>
      <p:sp>
        <p:nvSpPr>
          <p:cNvPr id="38" name="Titel 6">
            <a:extLst>
              <a:ext uri="{FF2B5EF4-FFF2-40B4-BE49-F238E27FC236}">
                <a16:creationId xmlns:a16="http://schemas.microsoft.com/office/drawing/2014/main" id="{BB57D0E3-CB52-4013-80B1-28151EF82B39}"/>
              </a:ext>
            </a:extLst>
          </p:cNvPr>
          <p:cNvSpPr txBox="1">
            <a:spLocks/>
          </p:cNvSpPr>
          <p:nvPr/>
        </p:nvSpPr>
        <p:spPr bwMode="auto">
          <a:xfrm>
            <a:off x="1524792" y="1854130"/>
            <a:ext cx="463522" cy="33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cs-CZ" sz="1400" dirty="0">
                <a:solidFill>
                  <a:srgbClr val="00B0F0"/>
                </a:solidFill>
                <a:latin typeface="Galano SemiBold" panose="02010003040200000000" pitchFamily="50" charset="0"/>
              </a:rPr>
              <a:t>3%</a:t>
            </a:r>
          </a:p>
        </p:txBody>
      </p:sp>
      <p:sp>
        <p:nvSpPr>
          <p:cNvPr id="39" name="Titel 6">
            <a:extLst>
              <a:ext uri="{FF2B5EF4-FFF2-40B4-BE49-F238E27FC236}">
                <a16:creationId xmlns:a16="http://schemas.microsoft.com/office/drawing/2014/main" id="{67889A66-38D3-4240-A533-6290DC255F47}"/>
              </a:ext>
            </a:extLst>
          </p:cNvPr>
          <p:cNvSpPr txBox="1">
            <a:spLocks/>
          </p:cNvSpPr>
          <p:nvPr/>
        </p:nvSpPr>
        <p:spPr bwMode="auto">
          <a:xfrm>
            <a:off x="1741341" y="1773026"/>
            <a:ext cx="463522" cy="33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cs-CZ" sz="1000" dirty="0">
                <a:solidFill>
                  <a:srgbClr val="002060"/>
                </a:solidFill>
                <a:latin typeface="Galano SemiBold" panose="02010003040200000000" pitchFamily="50" charset="0"/>
              </a:rPr>
              <a:t>1%</a:t>
            </a:r>
          </a:p>
        </p:txBody>
      </p:sp>
      <p:sp>
        <p:nvSpPr>
          <p:cNvPr id="44" name="Titel 6">
            <a:extLst>
              <a:ext uri="{FF2B5EF4-FFF2-40B4-BE49-F238E27FC236}">
                <a16:creationId xmlns:a16="http://schemas.microsoft.com/office/drawing/2014/main" id="{4C676FD6-92DD-4976-94E4-587F6D05FB5A}"/>
              </a:ext>
            </a:extLst>
          </p:cNvPr>
          <p:cNvSpPr txBox="1">
            <a:spLocks/>
          </p:cNvSpPr>
          <p:nvPr/>
        </p:nvSpPr>
        <p:spPr bwMode="auto">
          <a:xfrm>
            <a:off x="7967133" y="4678629"/>
            <a:ext cx="989667" cy="17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algn="r"/>
            <a:r>
              <a:rPr lang="cs-CZ" sz="600" i="1" dirty="0">
                <a:solidFill>
                  <a:schemeClr val="bg1">
                    <a:lumMod val="75000"/>
                  </a:schemeClr>
                </a:solidFill>
                <a:latin typeface="Galano" panose="02010003040200000000" pitchFamily="50" charset="0"/>
              </a:rPr>
              <a:t>Pozn: </a:t>
            </a:r>
            <a:r>
              <a:rPr lang="cs-CZ" sz="600" i="1" dirty="0" err="1">
                <a:solidFill>
                  <a:schemeClr val="bg1">
                    <a:lumMod val="75000"/>
                  </a:schemeClr>
                </a:solidFill>
                <a:latin typeface="Galano" panose="02010003040200000000" pitchFamily="50" charset="0"/>
              </a:rPr>
              <a:t>exAXA</a:t>
            </a:r>
            <a:r>
              <a:rPr lang="cs-CZ" sz="600" i="1" dirty="0">
                <a:solidFill>
                  <a:schemeClr val="bg1">
                    <a:lumMod val="75000"/>
                  </a:schemeClr>
                </a:solidFill>
                <a:latin typeface="Galano" panose="02010003040200000000" pitchFamily="50" charset="0"/>
              </a:rPr>
              <a:t> kmen</a:t>
            </a:r>
            <a:endParaRPr lang="de-DE" sz="600" i="1" dirty="0">
              <a:solidFill>
                <a:schemeClr val="bg1">
                  <a:lumMod val="75000"/>
                </a:schemeClr>
              </a:solidFill>
              <a:latin typeface="Galano" panose="02010003040200000000" pitchFamily="50" charset="0"/>
            </a:endParaRPr>
          </a:p>
        </p:txBody>
      </p:sp>
      <p:grpSp>
        <p:nvGrpSpPr>
          <p:cNvPr id="52" name="Skupina 51">
            <a:extLst>
              <a:ext uri="{FF2B5EF4-FFF2-40B4-BE49-F238E27FC236}">
                <a16:creationId xmlns:a16="http://schemas.microsoft.com/office/drawing/2014/main" id="{9DCF0143-AF4D-49C0-A283-6EA63E819980}"/>
              </a:ext>
            </a:extLst>
          </p:cNvPr>
          <p:cNvGrpSpPr/>
          <p:nvPr/>
        </p:nvGrpSpPr>
        <p:grpSpPr>
          <a:xfrm>
            <a:off x="7519241" y="794633"/>
            <a:ext cx="1624760" cy="433388"/>
            <a:chOff x="7519241" y="794633"/>
            <a:chExt cx="1624760" cy="433388"/>
          </a:xfrm>
        </p:grpSpPr>
        <p:sp>
          <p:nvSpPr>
            <p:cNvPr id="53" name="Obdĺžnik 14">
              <a:extLst>
                <a:ext uri="{FF2B5EF4-FFF2-40B4-BE49-F238E27FC236}">
                  <a16:creationId xmlns:a16="http://schemas.microsoft.com/office/drawing/2014/main" id="{C195B329-FA56-4D83-B6C9-CE154827DB17}"/>
                </a:ext>
              </a:extLst>
            </p:cNvPr>
            <p:cNvSpPr/>
            <p:nvPr/>
          </p:nvSpPr>
          <p:spPr>
            <a:xfrm>
              <a:off x="7519241" y="794633"/>
              <a:ext cx="1624760" cy="433388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k-SK"/>
            </a:p>
          </p:txBody>
        </p:sp>
        <p:sp>
          <p:nvSpPr>
            <p:cNvPr id="54" name="Titel 6">
              <a:extLst>
                <a:ext uri="{FF2B5EF4-FFF2-40B4-BE49-F238E27FC236}">
                  <a16:creationId xmlns:a16="http://schemas.microsoft.com/office/drawing/2014/main" id="{4BCB41E0-49D6-427A-8DC1-350DFE2597E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519241" y="883150"/>
              <a:ext cx="1624759" cy="282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5BA9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5pPr>
              <a:lvl6pPr marL="3429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6pPr>
              <a:lvl7pPr marL="685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7pPr>
              <a:lvl8pPr marL="10287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8pPr>
              <a:lvl9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9pPr>
            </a:lstStyle>
            <a:p>
              <a:pPr algn="ctr"/>
              <a:r>
                <a:rPr lang="cs-CZ" sz="1200" dirty="0" err="1">
                  <a:solidFill>
                    <a:schemeClr val="bg1"/>
                  </a:solidFill>
                  <a:latin typeface="Galano SemiBold" panose="02010003040200000000" pitchFamily="50" charset="0"/>
                </a:rPr>
                <a:t>Likvidácia</a:t>
              </a:r>
              <a:endParaRPr lang="cs-CZ" sz="1200" dirty="0">
                <a:solidFill>
                  <a:schemeClr val="bg1"/>
                </a:solidFill>
                <a:latin typeface="Galano SemiBold" panose="02010003040200000000" pitchFamily="50" charset="0"/>
              </a:endParaRPr>
            </a:p>
          </p:txBody>
        </p:sp>
      </p:grpSp>
      <p:sp>
        <p:nvSpPr>
          <p:cNvPr id="57" name="Datumsplatzhalter 3">
            <a:extLst>
              <a:ext uri="{FF2B5EF4-FFF2-40B4-BE49-F238E27FC236}">
                <a16:creationId xmlns:a16="http://schemas.microsoft.com/office/drawing/2014/main" id="{228C3F25-FC71-474E-8C6B-149DD482D7D2}"/>
              </a:ext>
            </a:extLst>
          </p:cNvPr>
          <p:cNvSpPr txBox="1">
            <a:spLocks/>
          </p:cNvSpPr>
          <p:nvPr/>
        </p:nvSpPr>
        <p:spPr>
          <a:xfrm>
            <a:off x="324000" y="479024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9879CD9-930F-364E-A3CB-E07785455FD0}" type="datetime1">
              <a:rPr lang="de-AT" smtClean="0">
                <a:latin typeface="Galano" panose="02010003040200000000" pitchFamily="50" charset="0"/>
              </a:rPr>
              <a:pPr>
                <a:defRPr/>
              </a:pPr>
              <a:t>16.03.2023</a:t>
            </a:fld>
            <a:endParaRPr lang="en-US" dirty="0"/>
          </a:p>
        </p:txBody>
      </p:sp>
      <p:sp>
        <p:nvSpPr>
          <p:cNvPr id="63" name="Vývojový diagram: zpoždění 62">
            <a:extLst>
              <a:ext uri="{FF2B5EF4-FFF2-40B4-BE49-F238E27FC236}">
                <a16:creationId xmlns:a16="http://schemas.microsoft.com/office/drawing/2014/main" id="{A1617556-637A-4D8A-BA40-888D4D403266}"/>
              </a:ext>
            </a:extLst>
          </p:cNvPr>
          <p:cNvSpPr/>
          <p:nvPr/>
        </p:nvSpPr>
        <p:spPr>
          <a:xfrm>
            <a:off x="-46892" y="1358454"/>
            <a:ext cx="763441" cy="3306088"/>
          </a:xfrm>
          <a:prstGeom prst="flowChartDelay">
            <a:avLst/>
          </a:prstGeom>
          <a:noFill/>
          <a:ln>
            <a:solidFill>
              <a:srgbClr val="005E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Ovál 63">
            <a:extLst>
              <a:ext uri="{FF2B5EF4-FFF2-40B4-BE49-F238E27FC236}">
                <a16:creationId xmlns:a16="http://schemas.microsoft.com/office/drawing/2014/main" id="{8CCACA89-E235-4546-B653-0BCD5B75D1CA}"/>
              </a:ext>
            </a:extLst>
          </p:cNvPr>
          <p:cNvSpPr/>
          <p:nvPr/>
        </p:nvSpPr>
        <p:spPr>
          <a:xfrm>
            <a:off x="385264" y="135744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5" name="Obrázek 46" descr="Kompas obrys">
            <a:extLst>
              <a:ext uri="{FF2B5EF4-FFF2-40B4-BE49-F238E27FC236}">
                <a16:creationId xmlns:a16="http://schemas.microsoft.com/office/drawing/2014/main" id="{3EC94EFE-65CE-4F2D-ADAB-AA82A427E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23786" y="1393445"/>
            <a:ext cx="288000" cy="288000"/>
          </a:xfrm>
          <a:prstGeom prst="rect">
            <a:avLst/>
          </a:prstGeom>
        </p:spPr>
      </p:pic>
      <p:sp>
        <p:nvSpPr>
          <p:cNvPr id="66" name="Ovál 65">
            <a:extLst>
              <a:ext uri="{FF2B5EF4-FFF2-40B4-BE49-F238E27FC236}">
                <a16:creationId xmlns:a16="http://schemas.microsoft.com/office/drawing/2014/main" id="{637644DE-962C-40D1-88BF-80502257ACC0}"/>
              </a:ext>
            </a:extLst>
          </p:cNvPr>
          <p:cNvSpPr/>
          <p:nvPr/>
        </p:nvSpPr>
        <p:spPr>
          <a:xfrm>
            <a:off x="400654" y="4289989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Ovál 66">
            <a:extLst>
              <a:ext uri="{FF2B5EF4-FFF2-40B4-BE49-F238E27FC236}">
                <a16:creationId xmlns:a16="http://schemas.microsoft.com/office/drawing/2014/main" id="{E9664A69-3C95-4F0A-908E-489AF412CFB8}"/>
              </a:ext>
            </a:extLst>
          </p:cNvPr>
          <p:cNvSpPr/>
          <p:nvPr/>
        </p:nvSpPr>
        <p:spPr>
          <a:xfrm>
            <a:off x="478538" y="3867136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8" name="Obrázek 46" descr="Srdce se šípem obrys">
            <a:extLst>
              <a:ext uri="{FF2B5EF4-FFF2-40B4-BE49-F238E27FC236}">
                <a16:creationId xmlns:a16="http://schemas.microsoft.com/office/drawing/2014/main" id="{B2EEE562-77F4-4175-894C-61686252BE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07339" y="3915548"/>
            <a:ext cx="288000" cy="288000"/>
          </a:xfrm>
          <a:prstGeom prst="rect">
            <a:avLst/>
          </a:prstGeom>
        </p:spPr>
      </p:pic>
      <p:pic>
        <p:nvPicPr>
          <p:cNvPr id="69" name="Obrázek 46" descr="Uživatelé obrys">
            <a:extLst>
              <a:ext uri="{FF2B5EF4-FFF2-40B4-BE49-F238E27FC236}">
                <a16:creationId xmlns:a16="http://schemas.microsoft.com/office/drawing/2014/main" id="{66F69433-35F6-447A-BA3C-90FFAFB5C1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37365" y="4323546"/>
            <a:ext cx="288000" cy="288000"/>
          </a:xfrm>
          <a:prstGeom prst="rect">
            <a:avLst/>
          </a:prstGeom>
        </p:spPr>
      </p:pic>
      <p:sp>
        <p:nvSpPr>
          <p:cNvPr id="70" name="Ovál 69">
            <a:extLst>
              <a:ext uri="{FF2B5EF4-FFF2-40B4-BE49-F238E27FC236}">
                <a16:creationId xmlns:a16="http://schemas.microsoft.com/office/drawing/2014/main" id="{E307F527-B14A-487F-B493-8AEE681FD4F5}"/>
              </a:ext>
            </a:extLst>
          </p:cNvPr>
          <p:cNvSpPr/>
          <p:nvPr/>
        </p:nvSpPr>
        <p:spPr>
          <a:xfrm>
            <a:off x="484695" y="1788726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1" name="Obrázek 46" descr="Levá hemisféra obrys">
            <a:extLst>
              <a:ext uri="{FF2B5EF4-FFF2-40B4-BE49-F238E27FC236}">
                <a16:creationId xmlns:a16="http://schemas.microsoft.com/office/drawing/2014/main" id="{57C82FED-A0DF-4B71-BB60-89F18D9315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27664" y="1822874"/>
            <a:ext cx="288000" cy="288000"/>
          </a:xfrm>
          <a:prstGeom prst="rect">
            <a:avLst/>
          </a:prstGeom>
        </p:spPr>
      </p:pic>
      <p:sp>
        <p:nvSpPr>
          <p:cNvPr id="72" name="Ovál 71">
            <a:extLst>
              <a:ext uri="{FF2B5EF4-FFF2-40B4-BE49-F238E27FC236}">
                <a16:creationId xmlns:a16="http://schemas.microsoft.com/office/drawing/2014/main" id="{E2C7E01B-7087-4A46-9130-B5AD1D714839}"/>
              </a:ext>
            </a:extLst>
          </p:cNvPr>
          <p:cNvSpPr/>
          <p:nvPr/>
        </p:nvSpPr>
        <p:spPr>
          <a:xfrm>
            <a:off x="520121" y="2207977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3" name="Obrázek 46" descr="Jazyk vzdáleného učení obrys">
            <a:extLst>
              <a:ext uri="{FF2B5EF4-FFF2-40B4-BE49-F238E27FC236}">
                <a16:creationId xmlns:a16="http://schemas.microsoft.com/office/drawing/2014/main" id="{2EC1A585-C785-4BDD-A89B-107330FC223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563244" y="2251111"/>
            <a:ext cx="288000" cy="288000"/>
          </a:xfrm>
          <a:prstGeom prst="rect">
            <a:avLst/>
          </a:prstGeom>
        </p:spPr>
      </p:pic>
      <p:sp>
        <p:nvSpPr>
          <p:cNvPr id="74" name="Ovál 73">
            <a:extLst>
              <a:ext uri="{FF2B5EF4-FFF2-40B4-BE49-F238E27FC236}">
                <a16:creationId xmlns:a16="http://schemas.microsoft.com/office/drawing/2014/main" id="{B04A1CF0-801F-484B-A68D-6050824AF3E1}"/>
              </a:ext>
            </a:extLst>
          </p:cNvPr>
          <p:cNvSpPr/>
          <p:nvPr/>
        </p:nvSpPr>
        <p:spPr>
          <a:xfrm>
            <a:off x="536902" y="261650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5" name="Obrázek 46" descr="Žárovka a ozubené kolečko obrys">
            <a:extLst>
              <a:ext uri="{FF2B5EF4-FFF2-40B4-BE49-F238E27FC236}">
                <a16:creationId xmlns:a16="http://schemas.microsoft.com/office/drawing/2014/main" id="{74671380-8A07-4A46-9743-7D8AEB5EA60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572549" y="2638883"/>
            <a:ext cx="288000" cy="288000"/>
          </a:xfrm>
          <a:prstGeom prst="rect">
            <a:avLst/>
          </a:prstGeom>
        </p:spPr>
      </p:pic>
      <p:sp>
        <p:nvSpPr>
          <p:cNvPr id="76" name="Ovál 75">
            <a:extLst>
              <a:ext uri="{FF2B5EF4-FFF2-40B4-BE49-F238E27FC236}">
                <a16:creationId xmlns:a16="http://schemas.microsoft.com/office/drawing/2014/main" id="{B7F9F318-E365-4C47-8725-A10A8333195A}"/>
              </a:ext>
            </a:extLst>
          </p:cNvPr>
          <p:cNvSpPr/>
          <p:nvPr/>
        </p:nvSpPr>
        <p:spPr>
          <a:xfrm>
            <a:off x="527664" y="303750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7" name="Obrázek 46" descr="Kalkulačka obrys">
            <a:extLst>
              <a:ext uri="{FF2B5EF4-FFF2-40B4-BE49-F238E27FC236}">
                <a16:creationId xmlns:a16="http://schemas.microsoft.com/office/drawing/2014/main" id="{5A5DD96E-5E40-4975-A07E-9DDA11EE3D0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563244" y="3078430"/>
            <a:ext cx="288000" cy="288000"/>
          </a:xfrm>
          <a:prstGeom prst="rect">
            <a:avLst/>
          </a:prstGeom>
        </p:spPr>
      </p:pic>
      <p:sp>
        <p:nvSpPr>
          <p:cNvPr id="78" name="Ovál 77">
            <a:extLst>
              <a:ext uri="{FF2B5EF4-FFF2-40B4-BE49-F238E27FC236}">
                <a16:creationId xmlns:a16="http://schemas.microsoft.com/office/drawing/2014/main" id="{DD948739-C070-48BB-B768-2F3C32385B2C}"/>
              </a:ext>
            </a:extLst>
          </p:cNvPr>
          <p:cNvSpPr/>
          <p:nvPr/>
        </p:nvSpPr>
        <p:spPr>
          <a:xfrm>
            <a:off x="519157" y="3447885"/>
            <a:ext cx="360000" cy="360000"/>
          </a:xfrm>
          <a:prstGeom prst="ellipse">
            <a:avLst/>
          </a:prstGeom>
          <a:solidFill>
            <a:srgbClr val="005BAA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9" name="Obrázek 46" descr="Pandemic sloučení křivky spojnicového grafu obrys">
            <a:extLst>
              <a:ext uri="{FF2B5EF4-FFF2-40B4-BE49-F238E27FC236}">
                <a16:creationId xmlns:a16="http://schemas.microsoft.com/office/drawing/2014/main" id="{409C8C0F-CEDC-457C-9561-68FBFA7704A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563244" y="3489993"/>
            <a:ext cx="288000" cy="288000"/>
          </a:xfrm>
          <a:prstGeom prst="rect">
            <a:avLst/>
          </a:prstGeom>
        </p:spPr>
      </p:pic>
      <p:sp>
        <p:nvSpPr>
          <p:cNvPr id="40" name="Datumsplatzhalter 3">
            <a:extLst>
              <a:ext uri="{FF2B5EF4-FFF2-40B4-BE49-F238E27FC236}">
                <a16:creationId xmlns:a16="http://schemas.microsoft.com/office/drawing/2014/main" id="{E2624B7B-49E2-4CA4-94B4-9DF0FAB7E0AC}"/>
              </a:ext>
            </a:extLst>
          </p:cNvPr>
          <p:cNvSpPr txBox="1">
            <a:spLocks/>
          </p:cNvSpPr>
          <p:nvPr/>
        </p:nvSpPr>
        <p:spPr>
          <a:xfrm>
            <a:off x="3649754" y="479024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E1796C90-5DE4-4A26-87B2-E83A2ED7C39C}" type="slidenum">
              <a:rPr lang="de-AT" smtClean="0">
                <a:latin typeface="Galano" panose="02010003040200000000" pitchFamily="50" charset="0"/>
              </a:r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68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6">
            <a:extLst>
              <a:ext uri="{FF2B5EF4-FFF2-40B4-BE49-F238E27FC236}">
                <a16:creationId xmlns:a16="http://schemas.microsoft.com/office/drawing/2014/main" id="{D9C3311C-3FB3-41BA-AEEF-AA6A09A62963}"/>
              </a:ext>
            </a:extLst>
          </p:cNvPr>
          <p:cNvSpPr txBox="1">
            <a:spLocks/>
          </p:cNvSpPr>
          <p:nvPr/>
        </p:nvSpPr>
        <p:spPr bwMode="auto">
          <a:xfrm>
            <a:off x="1155337" y="877675"/>
            <a:ext cx="4988835" cy="36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cs-CZ" sz="2000" dirty="0" err="1">
                <a:latin typeface="Galano SemiBold" panose="02010003040200000000" pitchFamily="50" charset="0"/>
              </a:rPr>
              <a:t>Pracovná</a:t>
            </a:r>
            <a:r>
              <a:rPr lang="cs-CZ" sz="2000" dirty="0">
                <a:latin typeface="Galano SemiBold" panose="02010003040200000000" pitchFamily="50" charset="0"/>
              </a:rPr>
              <a:t> </a:t>
            </a:r>
            <a:r>
              <a:rPr lang="cs-CZ" sz="2000" dirty="0" err="1">
                <a:latin typeface="Galano SemiBold" panose="02010003040200000000" pitchFamily="50" charset="0"/>
              </a:rPr>
              <a:t>neschopnosť</a:t>
            </a:r>
            <a:endParaRPr lang="de-DE" sz="2000" dirty="0">
              <a:latin typeface="Galano SemiBold" panose="02010003040200000000" pitchFamily="50" charset="0"/>
            </a:endParaRPr>
          </a:p>
        </p:txBody>
      </p:sp>
      <p:sp>
        <p:nvSpPr>
          <p:cNvPr id="46" name="Datumsplatzhalter 3">
            <a:extLst>
              <a:ext uri="{FF2B5EF4-FFF2-40B4-BE49-F238E27FC236}">
                <a16:creationId xmlns:a16="http://schemas.microsoft.com/office/drawing/2014/main" id="{002EF887-478F-4315-95B3-5985F9B185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99400" y="4767263"/>
            <a:ext cx="2057400" cy="273844"/>
          </a:xfrm>
        </p:spPr>
        <p:txBody>
          <a:bodyPr/>
          <a:lstStyle/>
          <a:p>
            <a:pPr algn="r">
              <a:defRPr/>
            </a:pPr>
            <a:fld id="{09879CD9-930F-364E-A3CB-E07785455FD0}" type="datetime1">
              <a:rPr lang="de-AT" sz="800" smtClean="0">
                <a:latin typeface="Galano" panose="02010003040200000000" pitchFamily="50" charset="0"/>
              </a:rPr>
              <a:pPr algn="r">
                <a:defRPr/>
              </a:pPr>
              <a:t>16.03.2023</a:t>
            </a:fld>
            <a:endParaRPr lang="en-US" sz="800" dirty="0">
              <a:latin typeface="Galano" panose="02010003040200000000" pitchFamily="50" charset="0"/>
            </a:endParaRPr>
          </a:p>
        </p:txBody>
      </p:sp>
      <p:sp>
        <p:nvSpPr>
          <p:cNvPr id="76" name="Titel 6">
            <a:extLst>
              <a:ext uri="{FF2B5EF4-FFF2-40B4-BE49-F238E27FC236}">
                <a16:creationId xmlns:a16="http://schemas.microsoft.com/office/drawing/2014/main" id="{D25169D2-EC61-42A5-92C3-05E0FB7521E7}"/>
              </a:ext>
            </a:extLst>
          </p:cNvPr>
          <p:cNvSpPr txBox="1">
            <a:spLocks/>
          </p:cNvSpPr>
          <p:nvPr/>
        </p:nvSpPr>
        <p:spPr bwMode="auto">
          <a:xfrm>
            <a:off x="1155335" y="1426027"/>
            <a:ext cx="2625093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pl-PL" sz="1000" dirty="0">
                <a:solidFill>
                  <a:schemeClr val="tx1"/>
                </a:solidFill>
                <a:latin typeface="Galano SemiBold" panose="02010003040200000000" pitchFamily="50" charset="0"/>
              </a:rPr>
              <a:t>Pracovná neschopnosť v číslach (2021)</a:t>
            </a:r>
            <a:endParaRPr lang="de-DE" sz="1000" dirty="0">
              <a:solidFill>
                <a:schemeClr val="tx1"/>
              </a:solidFill>
              <a:latin typeface="Galano SemiBold" panose="02010003040200000000" pitchFamily="50" charset="0"/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CCC5F7C8-DCBF-4963-A8B4-5036F4EB61E6}"/>
              </a:ext>
            </a:extLst>
          </p:cNvPr>
          <p:cNvCxnSpPr/>
          <p:nvPr/>
        </p:nvCxnSpPr>
        <p:spPr>
          <a:xfrm>
            <a:off x="1291330" y="1793586"/>
            <a:ext cx="0" cy="2490209"/>
          </a:xfrm>
          <a:prstGeom prst="line">
            <a:avLst/>
          </a:prstGeom>
          <a:ln w="25400">
            <a:solidFill>
              <a:srgbClr val="005C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725BFC74-021C-4A6D-AE55-93C944D8F3E7}"/>
              </a:ext>
            </a:extLst>
          </p:cNvPr>
          <p:cNvCxnSpPr/>
          <p:nvPr/>
        </p:nvCxnSpPr>
        <p:spPr>
          <a:xfrm>
            <a:off x="1291330" y="4283795"/>
            <a:ext cx="3964727" cy="0"/>
          </a:xfrm>
          <a:prstGeom prst="line">
            <a:avLst/>
          </a:prstGeom>
          <a:ln w="25400">
            <a:solidFill>
              <a:srgbClr val="005C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048583DA-77A5-4972-9029-8A34EBAF7FA5}"/>
              </a:ext>
            </a:extLst>
          </p:cNvPr>
          <p:cNvCxnSpPr/>
          <p:nvPr/>
        </p:nvCxnSpPr>
        <p:spPr>
          <a:xfrm>
            <a:off x="1291330" y="3861715"/>
            <a:ext cx="2963424" cy="0"/>
          </a:xfrm>
          <a:prstGeom prst="line">
            <a:avLst/>
          </a:prstGeom>
          <a:ln w="25400">
            <a:solidFill>
              <a:srgbClr val="0074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ál 51">
            <a:extLst>
              <a:ext uri="{FF2B5EF4-FFF2-40B4-BE49-F238E27FC236}">
                <a16:creationId xmlns:a16="http://schemas.microsoft.com/office/drawing/2014/main" id="{8FE50ECE-8E39-47A4-B2BB-7FACF2B58D71}"/>
              </a:ext>
            </a:extLst>
          </p:cNvPr>
          <p:cNvSpPr/>
          <p:nvPr/>
        </p:nvSpPr>
        <p:spPr>
          <a:xfrm>
            <a:off x="1558874" y="1887801"/>
            <a:ext cx="488182" cy="488182"/>
          </a:xfrm>
          <a:prstGeom prst="ellipse">
            <a:avLst/>
          </a:prstGeom>
          <a:solidFill>
            <a:srgbClr val="007432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cs-CZ" sz="900" b="1" dirty="0">
                <a:solidFill>
                  <a:schemeClr val="bg1"/>
                </a:solidFill>
                <a:latin typeface="Galano" panose="02010003040200000000" pitchFamily="50" charset="0"/>
              </a:rPr>
              <a:t>35</a:t>
            </a:r>
          </a:p>
          <a:p>
            <a:pPr algn="ctr"/>
            <a:r>
              <a:rPr lang="cs-CZ" sz="900" b="1" dirty="0" err="1">
                <a:solidFill>
                  <a:schemeClr val="bg1"/>
                </a:solidFill>
                <a:latin typeface="Galano" panose="02010003040200000000" pitchFamily="50" charset="0"/>
              </a:rPr>
              <a:t>rokov</a:t>
            </a:r>
            <a:endParaRPr lang="cs-CZ" sz="900" b="1" dirty="0">
              <a:solidFill>
                <a:schemeClr val="bg1"/>
              </a:solidFill>
              <a:latin typeface="Galano" panose="02010003040200000000" pitchFamily="50" charset="0"/>
            </a:endParaRPr>
          </a:p>
        </p:txBody>
      </p:sp>
      <p:sp>
        <p:nvSpPr>
          <p:cNvPr id="53" name="Ovál 52">
            <a:extLst>
              <a:ext uri="{FF2B5EF4-FFF2-40B4-BE49-F238E27FC236}">
                <a16:creationId xmlns:a16="http://schemas.microsoft.com/office/drawing/2014/main" id="{4E22CD00-9E61-4B55-9866-DF6845DDD1CC}"/>
              </a:ext>
            </a:extLst>
          </p:cNvPr>
          <p:cNvSpPr/>
          <p:nvPr/>
        </p:nvSpPr>
        <p:spPr>
          <a:xfrm>
            <a:off x="2041475" y="2563914"/>
            <a:ext cx="488182" cy="488182"/>
          </a:xfrm>
          <a:prstGeom prst="ellipse">
            <a:avLst/>
          </a:prstGeom>
          <a:solidFill>
            <a:srgbClr val="007432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cs-CZ" sz="900" b="1" dirty="0">
                <a:solidFill>
                  <a:schemeClr val="bg1"/>
                </a:solidFill>
                <a:latin typeface="Galano" panose="02010003040200000000" pitchFamily="50" charset="0"/>
              </a:rPr>
              <a:t>38</a:t>
            </a:r>
          </a:p>
          <a:p>
            <a:pPr algn="ctr"/>
            <a:r>
              <a:rPr lang="cs-CZ" sz="900" b="1" dirty="0" err="1">
                <a:solidFill>
                  <a:schemeClr val="bg1"/>
                </a:solidFill>
                <a:latin typeface="Galano" panose="02010003040200000000" pitchFamily="50" charset="0"/>
              </a:rPr>
              <a:t>rokov</a:t>
            </a:r>
            <a:endParaRPr lang="cs-CZ" sz="900" b="1" dirty="0">
              <a:solidFill>
                <a:schemeClr val="bg1"/>
              </a:solidFill>
              <a:latin typeface="Galano" panose="02010003040200000000" pitchFamily="50" charset="0"/>
            </a:endParaRPr>
          </a:p>
        </p:txBody>
      </p:sp>
      <p:sp>
        <p:nvSpPr>
          <p:cNvPr id="56" name="Ovál 55">
            <a:extLst>
              <a:ext uri="{FF2B5EF4-FFF2-40B4-BE49-F238E27FC236}">
                <a16:creationId xmlns:a16="http://schemas.microsoft.com/office/drawing/2014/main" id="{54CD4E49-35B7-4DF8-BF92-5C79322DE25E}"/>
              </a:ext>
            </a:extLst>
          </p:cNvPr>
          <p:cNvSpPr/>
          <p:nvPr/>
        </p:nvSpPr>
        <p:spPr>
          <a:xfrm>
            <a:off x="2041475" y="3260011"/>
            <a:ext cx="488182" cy="488182"/>
          </a:xfrm>
          <a:prstGeom prst="ellipse">
            <a:avLst/>
          </a:prstGeom>
          <a:solidFill>
            <a:srgbClr val="005CA9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cs-CZ" sz="900" b="1" dirty="0">
                <a:solidFill>
                  <a:schemeClr val="bg1"/>
                </a:solidFill>
                <a:latin typeface="Galano" panose="02010003040200000000" pitchFamily="50" charset="0"/>
              </a:rPr>
              <a:t>38</a:t>
            </a:r>
          </a:p>
          <a:p>
            <a:pPr algn="ctr"/>
            <a:r>
              <a:rPr lang="cs-CZ" sz="500" b="1" dirty="0" err="1">
                <a:solidFill>
                  <a:schemeClr val="bg1"/>
                </a:solidFill>
                <a:latin typeface="Galano" panose="02010003040200000000" pitchFamily="50" charset="0"/>
              </a:rPr>
              <a:t>mesiacov</a:t>
            </a:r>
            <a:endParaRPr lang="cs-CZ" sz="500" b="1" dirty="0">
              <a:solidFill>
                <a:schemeClr val="bg1"/>
              </a:solidFill>
              <a:latin typeface="Galano" panose="02010003040200000000" pitchFamily="50" charset="0"/>
            </a:endParaRPr>
          </a:p>
        </p:txBody>
      </p:sp>
      <p:sp>
        <p:nvSpPr>
          <p:cNvPr id="57" name="Ovál 56">
            <a:extLst>
              <a:ext uri="{FF2B5EF4-FFF2-40B4-BE49-F238E27FC236}">
                <a16:creationId xmlns:a16="http://schemas.microsoft.com/office/drawing/2014/main" id="{FCB040A9-CB8C-4714-970B-C96CB16FFD04}"/>
              </a:ext>
            </a:extLst>
          </p:cNvPr>
          <p:cNvSpPr/>
          <p:nvPr/>
        </p:nvSpPr>
        <p:spPr>
          <a:xfrm>
            <a:off x="2199292" y="3779168"/>
            <a:ext cx="172547" cy="172547"/>
          </a:xfrm>
          <a:prstGeom prst="ellipse">
            <a:avLst/>
          </a:prstGeom>
          <a:solidFill>
            <a:srgbClr val="005CA9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endParaRPr lang="cs-CZ" sz="900" b="1" dirty="0">
              <a:solidFill>
                <a:schemeClr val="bg1"/>
              </a:solidFill>
              <a:latin typeface="Galano" panose="02010003040200000000" pitchFamily="50" charset="0"/>
            </a:endParaRPr>
          </a:p>
        </p:txBody>
      </p:sp>
      <p:sp>
        <p:nvSpPr>
          <p:cNvPr id="58" name="Titel 6">
            <a:extLst>
              <a:ext uri="{FF2B5EF4-FFF2-40B4-BE49-F238E27FC236}">
                <a16:creationId xmlns:a16="http://schemas.microsoft.com/office/drawing/2014/main" id="{7E4C3A98-1813-44F7-AC23-BAA758AA4A8C}"/>
              </a:ext>
            </a:extLst>
          </p:cNvPr>
          <p:cNvSpPr txBox="1">
            <a:spLocks/>
          </p:cNvSpPr>
          <p:nvPr/>
        </p:nvSpPr>
        <p:spPr bwMode="auto">
          <a:xfrm>
            <a:off x="2047002" y="2010217"/>
            <a:ext cx="111435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pl-PL" sz="1000" dirty="0">
                <a:solidFill>
                  <a:schemeClr val="tx1"/>
                </a:solidFill>
                <a:latin typeface="Galano" panose="02010003040200000000" pitchFamily="50" charset="0"/>
              </a:rPr>
              <a:t>Ø vstupný vek</a:t>
            </a:r>
            <a:endParaRPr lang="de-DE" sz="1000" dirty="0">
              <a:solidFill>
                <a:schemeClr val="tx1"/>
              </a:solidFill>
              <a:latin typeface="Galano" panose="02010003040200000000" pitchFamily="50" charset="0"/>
            </a:endParaRPr>
          </a:p>
        </p:txBody>
      </p:sp>
      <p:sp>
        <p:nvSpPr>
          <p:cNvPr id="59" name="Titel 6">
            <a:extLst>
              <a:ext uri="{FF2B5EF4-FFF2-40B4-BE49-F238E27FC236}">
                <a16:creationId xmlns:a16="http://schemas.microsoft.com/office/drawing/2014/main" id="{48FCC5E0-85C0-4406-9668-3AB460E6E141}"/>
              </a:ext>
            </a:extLst>
          </p:cNvPr>
          <p:cNvSpPr txBox="1">
            <a:spLocks/>
          </p:cNvSpPr>
          <p:nvPr/>
        </p:nvSpPr>
        <p:spPr bwMode="auto">
          <a:xfrm>
            <a:off x="2529657" y="2682331"/>
            <a:ext cx="111435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pl-PL" sz="1000" dirty="0">
                <a:solidFill>
                  <a:schemeClr val="tx1"/>
                </a:solidFill>
                <a:latin typeface="Galano" panose="02010003040200000000" pitchFamily="50" charset="0"/>
              </a:rPr>
              <a:t>Ø vek pri PU</a:t>
            </a:r>
            <a:endParaRPr lang="de-DE" sz="1000" dirty="0">
              <a:solidFill>
                <a:schemeClr val="tx1"/>
              </a:solidFill>
              <a:latin typeface="Galano" panose="02010003040200000000" pitchFamily="50" charset="0"/>
            </a:endParaRPr>
          </a:p>
        </p:txBody>
      </p:sp>
      <p:sp>
        <p:nvSpPr>
          <p:cNvPr id="77" name="Titel 6">
            <a:extLst>
              <a:ext uri="{FF2B5EF4-FFF2-40B4-BE49-F238E27FC236}">
                <a16:creationId xmlns:a16="http://schemas.microsoft.com/office/drawing/2014/main" id="{3456B090-3388-4827-BF82-6D822FE1B722}"/>
              </a:ext>
            </a:extLst>
          </p:cNvPr>
          <p:cNvSpPr txBox="1">
            <a:spLocks/>
          </p:cNvSpPr>
          <p:nvPr/>
        </p:nvSpPr>
        <p:spPr bwMode="auto">
          <a:xfrm>
            <a:off x="2529602" y="3401578"/>
            <a:ext cx="1915398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pl-PL" sz="1000" dirty="0">
                <a:solidFill>
                  <a:schemeClr val="tx1"/>
                </a:solidFill>
                <a:latin typeface="Galano" panose="02010003040200000000" pitchFamily="50" charset="0"/>
              </a:rPr>
              <a:t>Ø PU od začiatku poistenia</a:t>
            </a:r>
            <a:endParaRPr lang="de-DE" sz="1000" dirty="0">
              <a:solidFill>
                <a:schemeClr val="tx1"/>
              </a:solidFill>
              <a:latin typeface="Galano" panose="02010003040200000000" pitchFamily="50" charset="0"/>
            </a:endParaRPr>
          </a:p>
        </p:txBody>
      </p:sp>
      <p:sp>
        <p:nvSpPr>
          <p:cNvPr id="78" name="Ovál 77">
            <a:extLst>
              <a:ext uri="{FF2B5EF4-FFF2-40B4-BE49-F238E27FC236}">
                <a16:creationId xmlns:a16="http://schemas.microsoft.com/office/drawing/2014/main" id="{9DD7990C-D603-4F72-9862-DFDBA5569EF8}"/>
              </a:ext>
            </a:extLst>
          </p:cNvPr>
          <p:cNvSpPr/>
          <p:nvPr/>
        </p:nvSpPr>
        <p:spPr>
          <a:xfrm>
            <a:off x="3696503" y="1230254"/>
            <a:ext cx="1694455" cy="1694455"/>
          </a:xfrm>
          <a:prstGeom prst="ellipse">
            <a:avLst/>
          </a:prstGeom>
          <a:solidFill>
            <a:srgbClr val="007432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cs-CZ" sz="2400" b="1" dirty="0">
                <a:solidFill>
                  <a:schemeClr val="bg1"/>
                </a:solidFill>
                <a:latin typeface="Galano" panose="02010003040200000000" pitchFamily="50" charset="0"/>
              </a:rPr>
              <a:t>15 510 €</a:t>
            </a:r>
          </a:p>
        </p:txBody>
      </p:sp>
      <p:sp>
        <p:nvSpPr>
          <p:cNvPr id="80" name="Titel 6">
            <a:extLst>
              <a:ext uri="{FF2B5EF4-FFF2-40B4-BE49-F238E27FC236}">
                <a16:creationId xmlns:a16="http://schemas.microsoft.com/office/drawing/2014/main" id="{7A404636-1F2C-46A4-B62E-0CA04F2F066F}"/>
              </a:ext>
            </a:extLst>
          </p:cNvPr>
          <p:cNvSpPr txBox="1">
            <a:spLocks/>
          </p:cNvSpPr>
          <p:nvPr/>
        </p:nvSpPr>
        <p:spPr bwMode="auto">
          <a:xfrm>
            <a:off x="5293399" y="1377169"/>
            <a:ext cx="2831928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pl-PL" sz="1000" dirty="0">
                <a:solidFill>
                  <a:schemeClr val="tx1"/>
                </a:solidFill>
                <a:latin typeface="Galano" panose="02010003040200000000" pitchFamily="50" charset="0"/>
              </a:rPr>
              <a:t>Najvyššie poistné plnenie 517 dní, </a:t>
            </a:r>
            <a:br>
              <a:rPr lang="pl-PL" sz="1000" dirty="0">
                <a:solidFill>
                  <a:schemeClr val="tx1"/>
                </a:solidFill>
                <a:latin typeface="Galano" panose="02010003040200000000" pitchFamily="50" charset="0"/>
              </a:rPr>
            </a:br>
            <a:r>
              <a:rPr lang="pl-PL" sz="1000" dirty="0">
                <a:solidFill>
                  <a:schemeClr val="tx1"/>
                </a:solidFill>
                <a:latin typeface="Galano" panose="02010003040200000000" pitchFamily="50" charset="0"/>
              </a:rPr>
              <a:t>PN 30 € (Chrbát / platničky)</a:t>
            </a:r>
            <a:endParaRPr lang="de-DE" sz="1000" dirty="0">
              <a:solidFill>
                <a:schemeClr val="tx1"/>
              </a:solidFill>
              <a:latin typeface="Galano" panose="02010003040200000000" pitchFamily="50" charset="0"/>
            </a:endParaRPr>
          </a:p>
        </p:txBody>
      </p:sp>
      <p:sp>
        <p:nvSpPr>
          <p:cNvPr id="81" name="Ovál 80">
            <a:extLst>
              <a:ext uri="{FF2B5EF4-FFF2-40B4-BE49-F238E27FC236}">
                <a16:creationId xmlns:a16="http://schemas.microsoft.com/office/drawing/2014/main" id="{5A6301A1-C724-42A3-9923-397B4B05FBC8}"/>
              </a:ext>
            </a:extLst>
          </p:cNvPr>
          <p:cNvSpPr/>
          <p:nvPr/>
        </p:nvSpPr>
        <p:spPr>
          <a:xfrm>
            <a:off x="4366366" y="2364907"/>
            <a:ext cx="1407351" cy="1407351"/>
          </a:xfrm>
          <a:prstGeom prst="ellipse">
            <a:avLst/>
          </a:prstGeom>
          <a:solidFill>
            <a:srgbClr val="005CA9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cs-CZ" sz="2000" b="1" dirty="0">
                <a:solidFill>
                  <a:schemeClr val="bg1"/>
                </a:solidFill>
                <a:latin typeface="Galano" panose="02010003040200000000" pitchFamily="50" charset="0"/>
              </a:rPr>
              <a:t>11 550 €</a:t>
            </a:r>
          </a:p>
        </p:txBody>
      </p:sp>
      <p:sp>
        <p:nvSpPr>
          <p:cNvPr id="82" name="Titel 6">
            <a:extLst>
              <a:ext uri="{FF2B5EF4-FFF2-40B4-BE49-F238E27FC236}">
                <a16:creationId xmlns:a16="http://schemas.microsoft.com/office/drawing/2014/main" id="{528DB80E-8BDA-484B-A280-9AEE5522142E}"/>
              </a:ext>
            </a:extLst>
          </p:cNvPr>
          <p:cNvSpPr txBox="1">
            <a:spLocks/>
          </p:cNvSpPr>
          <p:nvPr/>
        </p:nvSpPr>
        <p:spPr bwMode="auto">
          <a:xfrm>
            <a:off x="5483436" y="2158555"/>
            <a:ext cx="2831928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pl-PL" sz="1000" dirty="0">
                <a:solidFill>
                  <a:schemeClr val="tx1"/>
                </a:solidFill>
                <a:latin typeface="Galano" panose="02010003040200000000" pitchFamily="50" charset="0"/>
              </a:rPr>
              <a:t>2. najvyššie poistné plnenie</a:t>
            </a:r>
            <a:br>
              <a:rPr lang="pl-PL" sz="1000" dirty="0">
                <a:solidFill>
                  <a:schemeClr val="tx1"/>
                </a:solidFill>
                <a:latin typeface="Galano" panose="02010003040200000000" pitchFamily="50" charset="0"/>
              </a:rPr>
            </a:br>
            <a:r>
              <a:rPr lang="pl-PL" sz="1000" dirty="0">
                <a:solidFill>
                  <a:schemeClr val="tx1"/>
                </a:solidFill>
                <a:latin typeface="Galano" panose="02010003040200000000" pitchFamily="50" charset="0"/>
              </a:rPr>
              <a:t>350 dní, PN 33 € (Rakovina)</a:t>
            </a:r>
            <a:endParaRPr lang="de-DE" sz="1000" dirty="0">
              <a:solidFill>
                <a:schemeClr val="tx1"/>
              </a:solidFill>
              <a:latin typeface="Galano" panose="02010003040200000000" pitchFamily="50" charset="0"/>
            </a:endParaRPr>
          </a:p>
        </p:txBody>
      </p:sp>
      <p:sp>
        <p:nvSpPr>
          <p:cNvPr id="84" name="Ovál 83">
            <a:extLst>
              <a:ext uri="{FF2B5EF4-FFF2-40B4-BE49-F238E27FC236}">
                <a16:creationId xmlns:a16="http://schemas.microsoft.com/office/drawing/2014/main" id="{0C65E9F0-02F0-45D8-85BD-8F0D75790660}"/>
              </a:ext>
            </a:extLst>
          </p:cNvPr>
          <p:cNvSpPr/>
          <p:nvPr/>
        </p:nvSpPr>
        <p:spPr>
          <a:xfrm>
            <a:off x="7326035" y="2284061"/>
            <a:ext cx="1682430" cy="1682430"/>
          </a:xfrm>
          <a:prstGeom prst="ellipse">
            <a:avLst/>
          </a:prstGeom>
          <a:solidFill>
            <a:srgbClr val="007432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cs-CZ" sz="1600" b="1" dirty="0">
                <a:solidFill>
                  <a:schemeClr val="bg1"/>
                </a:solidFill>
                <a:latin typeface="Galano" panose="02010003040200000000" pitchFamily="50" charset="0"/>
              </a:rPr>
              <a:t>3 006 213 €</a:t>
            </a:r>
          </a:p>
        </p:txBody>
      </p:sp>
      <p:sp>
        <p:nvSpPr>
          <p:cNvPr id="85" name="Ovál 84">
            <a:extLst>
              <a:ext uri="{FF2B5EF4-FFF2-40B4-BE49-F238E27FC236}">
                <a16:creationId xmlns:a16="http://schemas.microsoft.com/office/drawing/2014/main" id="{CF79EE46-E970-42AA-BCCF-2DDBC90B6C7A}"/>
              </a:ext>
            </a:extLst>
          </p:cNvPr>
          <p:cNvSpPr/>
          <p:nvPr/>
        </p:nvSpPr>
        <p:spPr>
          <a:xfrm>
            <a:off x="7345437" y="3490419"/>
            <a:ext cx="775436" cy="775436"/>
          </a:xfrm>
          <a:prstGeom prst="ellipse">
            <a:avLst/>
          </a:prstGeom>
          <a:solidFill>
            <a:srgbClr val="005CA9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cs-CZ" sz="1400" b="1" dirty="0">
                <a:solidFill>
                  <a:schemeClr val="bg1"/>
                </a:solidFill>
                <a:latin typeface="Galano" panose="02010003040200000000" pitchFamily="50" charset="0"/>
              </a:rPr>
              <a:t>3 620</a:t>
            </a:r>
          </a:p>
        </p:txBody>
      </p:sp>
      <p:sp>
        <p:nvSpPr>
          <p:cNvPr id="86" name="Titel 6">
            <a:extLst>
              <a:ext uri="{FF2B5EF4-FFF2-40B4-BE49-F238E27FC236}">
                <a16:creationId xmlns:a16="http://schemas.microsoft.com/office/drawing/2014/main" id="{BD71257E-A843-45DE-B93B-0F6E151B9557}"/>
              </a:ext>
            </a:extLst>
          </p:cNvPr>
          <p:cNvSpPr txBox="1">
            <a:spLocks/>
          </p:cNvSpPr>
          <p:nvPr/>
        </p:nvSpPr>
        <p:spPr bwMode="auto">
          <a:xfrm>
            <a:off x="5663416" y="3205279"/>
            <a:ext cx="1401482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algn="r"/>
            <a:r>
              <a:rPr lang="pl-PL" sz="1000" dirty="0">
                <a:solidFill>
                  <a:schemeClr val="tx1"/>
                </a:solidFill>
                <a:latin typeface="Galano" panose="02010003040200000000" pitchFamily="50" charset="0"/>
              </a:rPr>
              <a:t>Celkom vyplatené</a:t>
            </a:r>
          </a:p>
          <a:p>
            <a:pPr algn="r"/>
            <a:r>
              <a:rPr lang="pl-PL" sz="1000" dirty="0">
                <a:solidFill>
                  <a:schemeClr val="tx1"/>
                </a:solidFill>
                <a:latin typeface="Galano" panose="02010003040200000000" pitchFamily="50" charset="0"/>
              </a:rPr>
              <a:t>(2021)</a:t>
            </a:r>
            <a:endParaRPr lang="de-DE" sz="1000" dirty="0">
              <a:solidFill>
                <a:schemeClr val="tx1"/>
              </a:solidFill>
              <a:latin typeface="Galano" panose="02010003040200000000" pitchFamily="50" charset="0"/>
            </a:endParaRPr>
          </a:p>
        </p:txBody>
      </p:sp>
      <p:sp>
        <p:nvSpPr>
          <p:cNvPr id="87" name="Titel 6">
            <a:extLst>
              <a:ext uri="{FF2B5EF4-FFF2-40B4-BE49-F238E27FC236}">
                <a16:creationId xmlns:a16="http://schemas.microsoft.com/office/drawing/2014/main" id="{09FBF3E7-2C88-4A9C-A29D-61E5C46C2995}"/>
              </a:ext>
            </a:extLst>
          </p:cNvPr>
          <p:cNvSpPr txBox="1">
            <a:spLocks/>
          </p:cNvSpPr>
          <p:nvPr/>
        </p:nvSpPr>
        <p:spPr bwMode="auto">
          <a:xfrm>
            <a:off x="5663416" y="3662525"/>
            <a:ext cx="1401482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algn="r"/>
            <a:r>
              <a:rPr lang="pl-PL" sz="1000" dirty="0">
                <a:solidFill>
                  <a:schemeClr val="tx1"/>
                </a:solidFill>
                <a:latin typeface="Galano" panose="02010003040200000000" pitchFamily="50" charset="0"/>
              </a:rPr>
              <a:t>Počet PU</a:t>
            </a:r>
            <a:br>
              <a:rPr lang="pl-PL" sz="1000" dirty="0">
                <a:solidFill>
                  <a:schemeClr val="tx1"/>
                </a:solidFill>
                <a:latin typeface="Galano" panose="02010003040200000000" pitchFamily="50" charset="0"/>
              </a:rPr>
            </a:br>
            <a:r>
              <a:rPr lang="pl-PL" sz="1000" dirty="0">
                <a:solidFill>
                  <a:schemeClr val="tx1"/>
                </a:solidFill>
                <a:latin typeface="Galano" panose="02010003040200000000" pitchFamily="50" charset="0"/>
              </a:rPr>
              <a:t>(2021)</a:t>
            </a:r>
            <a:endParaRPr lang="de-DE" sz="1000" dirty="0">
              <a:solidFill>
                <a:schemeClr val="tx1"/>
              </a:solidFill>
              <a:latin typeface="Galano" panose="02010003040200000000" pitchFamily="50" charset="0"/>
            </a:endParaRPr>
          </a:p>
        </p:txBody>
      </p:sp>
      <p:sp>
        <p:nvSpPr>
          <p:cNvPr id="88" name="Ovál 87">
            <a:extLst>
              <a:ext uri="{FF2B5EF4-FFF2-40B4-BE49-F238E27FC236}">
                <a16:creationId xmlns:a16="http://schemas.microsoft.com/office/drawing/2014/main" id="{7D84D3C2-B8BE-4F10-ABBF-CDE201D30266}"/>
              </a:ext>
            </a:extLst>
          </p:cNvPr>
          <p:cNvSpPr/>
          <p:nvPr/>
        </p:nvSpPr>
        <p:spPr>
          <a:xfrm>
            <a:off x="7282609" y="4031211"/>
            <a:ext cx="473264" cy="476562"/>
          </a:xfrm>
          <a:prstGeom prst="ellipse">
            <a:avLst/>
          </a:prstGeom>
          <a:solidFill>
            <a:srgbClr val="007432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cs-CZ" sz="900" b="1" dirty="0">
                <a:solidFill>
                  <a:schemeClr val="bg1"/>
                </a:solidFill>
                <a:latin typeface="Galano" panose="02010003040200000000" pitchFamily="50" charset="0"/>
              </a:rPr>
              <a:t>830 €</a:t>
            </a:r>
          </a:p>
        </p:txBody>
      </p:sp>
      <p:sp>
        <p:nvSpPr>
          <p:cNvPr id="89" name="Titel 6">
            <a:extLst>
              <a:ext uri="{FF2B5EF4-FFF2-40B4-BE49-F238E27FC236}">
                <a16:creationId xmlns:a16="http://schemas.microsoft.com/office/drawing/2014/main" id="{1562592D-5690-494C-BFFB-727E8CB866A3}"/>
              </a:ext>
            </a:extLst>
          </p:cNvPr>
          <p:cNvSpPr txBox="1">
            <a:spLocks/>
          </p:cNvSpPr>
          <p:nvPr/>
        </p:nvSpPr>
        <p:spPr bwMode="auto">
          <a:xfrm>
            <a:off x="5663416" y="4079122"/>
            <a:ext cx="1401482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algn="r"/>
            <a:r>
              <a:rPr lang="pl-PL" sz="1000" dirty="0">
                <a:solidFill>
                  <a:schemeClr val="tx1"/>
                </a:solidFill>
                <a:latin typeface="Galano" panose="02010003040200000000" pitchFamily="50" charset="0"/>
              </a:rPr>
              <a:t>Ø na PU</a:t>
            </a:r>
            <a:br>
              <a:rPr lang="pl-PL" sz="1000" dirty="0">
                <a:solidFill>
                  <a:schemeClr val="tx1"/>
                </a:solidFill>
                <a:latin typeface="Galano" panose="02010003040200000000" pitchFamily="50" charset="0"/>
              </a:rPr>
            </a:br>
            <a:r>
              <a:rPr lang="pl-PL" sz="1000" dirty="0">
                <a:solidFill>
                  <a:schemeClr val="tx1"/>
                </a:solidFill>
                <a:latin typeface="Galano" panose="02010003040200000000" pitchFamily="50" charset="0"/>
              </a:rPr>
              <a:t>(2021)</a:t>
            </a:r>
            <a:endParaRPr lang="de-DE" sz="1000" dirty="0">
              <a:solidFill>
                <a:schemeClr val="tx1"/>
              </a:solidFill>
              <a:latin typeface="Galano" panose="02010003040200000000" pitchFamily="50" charset="0"/>
            </a:endParaRPr>
          </a:p>
        </p:txBody>
      </p:sp>
      <p:sp>
        <p:nvSpPr>
          <p:cNvPr id="90" name="Ovál 89">
            <a:extLst>
              <a:ext uri="{FF2B5EF4-FFF2-40B4-BE49-F238E27FC236}">
                <a16:creationId xmlns:a16="http://schemas.microsoft.com/office/drawing/2014/main" id="{52BF52D0-B9A1-4AD5-B495-53E12B8BA342}"/>
              </a:ext>
            </a:extLst>
          </p:cNvPr>
          <p:cNvSpPr/>
          <p:nvPr/>
        </p:nvSpPr>
        <p:spPr>
          <a:xfrm>
            <a:off x="7108805" y="4364535"/>
            <a:ext cx="473264" cy="476562"/>
          </a:xfrm>
          <a:prstGeom prst="ellipse">
            <a:avLst/>
          </a:prstGeom>
          <a:solidFill>
            <a:srgbClr val="005CA9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cs-CZ" sz="900" b="1" dirty="0">
                <a:solidFill>
                  <a:schemeClr val="bg1"/>
                </a:solidFill>
                <a:latin typeface="Galano" panose="02010003040200000000" pitchFamily="50" charset="0"/>
              </a:rPr>
              <a:t>76 dní</a:t>
            </a:r>
          </a:p>
        </p:txBody>
      </p:sp>
      <p:sp>
        <p:nvSpPr>
          <p:cNvPr id="91" name="Titel 6">
            <a:extLst>
              <a:ext uri="{FF2B5EF4-FFF2-40B4-BE49-F238E27FC236}">
                <a16:creationId xmlns:a16="http://schemas.microsoft.com/office/drawing/2014/main" id="{614A8772-3666-43DC-8AB5-2893CFC2013C}"/>
              </a:ext>
            </a:extLst>
          </p:cNvPr>
          <p:cNvSpPr txBox="1">
            <a:spLocks/>
          </p:cNvSpPr>
          <p:nvPr/>
        </p:nvSpPr>
        <p:spPr bwMode="auto">
          <a:xfrm>
            <a:off x="5558500" y="4445651"/>
            <a:ext cx="1520667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algn="r"/>
            <a:r>
              <a:rPr lang="pl-PL" sz="1000" dirty="0">
                <a:solidFill>
                  <a:schemeClr val="tx1"/>
                </a:solidFill>
                <a:latin typeface="Galano" panose="02010003040200000000" pitchFamily="50" charset="0"/>
              </a:rPr>
              <a:t>Ø doba PN</a:t>
            </a:r>
            <a:br>
              <a:rPr lang="pl-PL" sz="1000" dirty="0">
                <a:solidFill>
                  <a:schemeClr val="tx1"/>
                </a:solidFill>
                <a:latin typeface="Galano" panose="02010003040200000000" pitchFamily="50" charset="0"/>
              </a:rPr>
            </a:br>
            <a:r>
              <a:rPr lang="pl-PL" sz="1000" dirty="0">
                <a:solidFill>
                  <a:schemeClr val="tx1"/>
                </a:solidFill>
                <a:latin typeface="Galano" panose="02010003040200000000" pitchFamily="50" charset="0"/>
              </a:rPr>
              <a:t>(2021)</a:t>
            </a:r>
            <a:endParaRPr lang="de-DE" sz="1000" dirty="0">
              <a:solidFill>
                <a:schemeClr val="tx1"/>
              </a:solidFill>
              <a:latin typeface="Galano" panose="02010003040200000000" pitchFamily="50" charset="0"/>
            </a:endParaRPr>
          </a:p>
        </p:txBody>
      </p:sp>
      <p:sp>
        <p:nvSpPr>
          <p:cNvPr id="49" name="Titel 6">
            <a:extLst>
              <a:ext uri="{FF2B5EF4-FFF2-40B4-BE49-F238E27FC236}">
                <a16:creationId xmlns:a16="http://schemas.microsoft.com/office/drawing/2014/main" id="{D39A9107-73FB-4279-AA84-455E3D0A252A}"/>
              </a:ext>
            </a:extLst>
          </p:cNvPr>
          <p:cNvSpPr txBox="1">
            <a:spLocks/>
          </p:cNvSpPr>
          <p:nvPr/>
        </p:nvSpPr>
        <p:spPr bwMode="auto">
          <a:xfrm>
            <a:off x="7869115" y="4602816"/>
            <a:ext cx="1087685" cy="17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algn="r"/>
            <a:r>
              <a:rPr lang="cs-CZ" sz="600" i="1" dirty="0">
                <a:solidFill>
                  <a:schemeClr val="bg1">
                    <a:lumMod val="75000"/>
                  </a:schemeClr>
                </a:solidFill>
                <a:latin typeface="Galano" panose="02010003040200000000" pitchFamily="50" charset="0"/>
              </a:rPr>
              <a:t>Pozn: </a:t>
            </a:r>
            <a:r>
              <a:rPr lang="cs-CZ" sz="600" i="1" dirty="0" err="1">
                <a:solidFill>
                  <a:schemeClr val="bg1">
                    <a:lumMod val="75000"/>
                  </a:schemeClr>
                </a:solidFill>
                <a:latin typeface="Galano" panose="02010003040200000000" pitchFamily="50" charset="0"/>
              </a:rPr>
              <a:t>ActiveLife</a:t>
            </a:r>
            <a:r>
              <a:rPr lang="cs-CZ" sz="600" i="1" dirty="0">
                <a:solidFill>
                  <a:schemeClr val="bg1">
                    <a:lumMod val="75000"/>
                  </a:schemeClr>
                </a:solidFill>
                <a:latin typeface="Galano" panose="02010003040200000000" pitchFamily="50" charset="0"/>
              </a:rPr>
              <a:t> (2021)</a:t>
            </a:r>
            <a:endParaRPr lang="de-DE" sz="600" i="1" dirty="0">
              <a:solidFill>
                <a:schemeClr val="bg1">
                  <a:lumMod val="75000"/>
                </a:schemeClr>
              </a:solidFill>
              <a:latin typeface="Galano" panose="02010003040200000000" pitchFamily="50" charset="0"/>
            </a:endParaRPr>
          </a:p>
        </p:txBody>
      </p:sp>
      <p:sp>
        <p:nvSpPr>
          <p:cNvPr id="50" name="Datumsplatzhalter 3">
            <a:extLst>
              <a:ext uri="{FF2B5EF4-FFF2-40B4-BE49-F238E27FC236}">
                <a16:creationId xmlns:a16="http://schemas.microsoft.com/office/drawing/2014/main" id="{07662EF1-BDB4-4C30-90EF-EF8F07630D3C}"/>
              </a:ext>
            </a:extLst>
          </p:cNvPr>
          <p:cNvSpPr txBox="1">
            <a:spLocks/>
          </p:cNvSpPr>
          <p:nvPr/>
        </p:nvSpPr>
        <p:spPr>
          <a:xfrm>
            <a:off x="324000" y="479024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9879CD9-930F-364E-A3CB-E07785455FD0}" type="datetime1">
              <a:rPr lang="de-AT" smtClean="0">
                <a:latin typeface="Galano" panose="02010003040200000000" pitchFamily="50" charset="0"/>
              </a:rPr>
              <a:pPr>
                <a:defRPr/>
              </a:pPr>
              <a:t>16.03.2023</a:t>
            </a:fld>
            <a:endParaRPr lang="en-US" dirty="0"/>
          </a:p>
        </p:txBody>
      </p:sp>
      <p:grpSp>
        <p:nvGrpSpPr>
          <p:cNvPr id="54" name="Skupina 53">
            <a:extLst>
              <a:ext uri="{FF2B5EF4-FFF2-40B4-BE49-F238E27FC236}">
                <a16:creationId xmlns:a16="http://schemas.microsoft.com/office/drawing/2014/main" id="{2324DFDD-A2B0-4CC0-8400-43E49744B946}"/>
              </a:ext>
            </a:extLst>
          </p:cNvPr>
          <p:cNvGrpSpPr/>
          <p:nvPr/>
        </p:nvGrpSpPr>
        <p:grpSpPr>
          <a:xfrm>
            <a:off x="7519241" y="794633"/>
            <a:ext cx="1624760" cy="433388"/>
            <a:chOff x="7519241" y="794633"/>
            <a:chExt cx="1624760" cy="433388"/>
          </a:xfrm>
        </p:grpSpPr>
        <p:sp>
          <p:nvSpPr>
            <p:cNvPr id="55" name="Obdĺžnik 14">
              <a:extLst>
                <a:ext uri="{FF2B5EF4-FFF2-40B4-BE49-F238E27FC236}">
                  <a16:creationId xmlns:a16="http://schemas.microsoft.com/office/drawing/2014/main" id="{B7CD52D0-4EB3-4F84-B37E-AC4FDFBB4617}"/>
                </a:ext>
              </a:extLst>
            </p:cNvPr>
            <p:cNvSpPr/>
            <p:nvPr/>
          </p:nvSpPr>
          <p:spPr>
            <a:xfrm>
              <a:off x="7519241" y="794633"/>
              <a:ext cx="1624760" cy="433388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k-SK"/>
            </a:p>
          </p:txBody>
        </p:sp>
        <p:sp>
          <p:nvSpPr>
            <p:cNvPr id="60" name="Titel 6">
              <a:extLst>
                <a:ext uri="{FF2B5EF4-FFF2-40B4-BE49-F238E27FC236}">
                  <a16:creationId xmlns:a16="http://schemas.microsoft.com/office/drawing/2014/main" id="{CD6059EA-EFA1-43B1-8E7E-F6B893883DE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519241" y="883150"/>
              <a:ext cx="1624759" cy="282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5BA9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5pPr>
              <a:lvl6pPr marL="3429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6pPr>
              <a:lvl7pPr marL="685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7pPr>
              <a:lvl8pPr marL="10287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8pPr>
              <a:lvl9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9pPr>
            </a:lstStyle>
            <a:p>
              <a:pPr algn="ctr"/>
              <a:r>
                <a:rPr lang="cs-CZ" sz="1200" dirty="0">
                  <a:solidFill>
                    <a:schemeClr val="bg1"/>
                  </a:solidFill>
                  <a:latin typeface="Galano SemiBold" panose="02010003040200000000" pitchFamily="50" charset="0"/>
                </a:rPr>
                <a:t>PN</a:t>
              </a:r>
            </a:p>
          </p:txBody>
        </p:sp>
      </p:grpSp>
      <p:sp>
        <p:nvSpPr>
          <p:cNvPr id="61" name="Vývojový diagram: zpoždění 60">
            <a:extLst>
              <a:ext uri="{FF2B5EF4-FFF2-40B4-BE49-F238E27FC236}">
                <a16:creationId xmlns:a16="http://schemas.microsoft.com/office/drawing/2014/main" id="{A32EF0B0-1821-42C7-A564-4DF5CDAA7707}"/>
              </a:ext>
            </a:extLst>
          </p:cNvPr>
          <p:cNvSpPr/>
          <p:nvPr/>
        </p:nvSpPr>
        <p:spPr>
          <a:xfrm>
            <a:off x="-46892" y="1358454"/>
            <a:ext cx="763441" cy="3306088"/>
          </a:xfrm>
          <a:prstGeom prst="flowChartDelay">
            <a:avLst/>
          </a:prstGeom>
          <a:noFill/>
          <a:ln>
            <a:solidFill>
              <a:srgbClr val="005E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Ovál 61">
            <a:extLst>
              <a:ext uri="{FF2B5EF4-FFF2-40B4-BE49-F238E27FC236}">
                <a16:creationId xmlns:a16="http://schemas.microsoft.com/office/drawing/2014/main" id="{F885BEFD-37C9-4710-A4DC-58CCEF1588E0}"/>
              </a:ext>
            </a:extLst>
          </p:cNvPr>
          <p:cNvSpPr/>
          <p:nvPr/>
        </p:nvSpPr>
        <p:spPr>
          <a:xfrm>
            <a:off x="385264" y="135744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0" name="Obrázek 46" descr="Kompas obrys">
            <a:extLst>
              <a:ext uri="{FF2B5EF4-FFF2-40B4-BE49-F238E27FC236}">
                <a16:creationId xmlns:a16="http://schemas.microsoft.com/office/drawing/2014/main" id="{82EBA066-F02D-4871-AEBD-5415BD8B8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3786" y="1393445"/>
            <a:ext cx="288000" cy="288000"/>
          </a:xfrm>
          <a:prstGeom prst="rect">
            <a:avLst/>
          </a:prstGeom>
        </p:spPr>
      </p:pic>
      <p:sp>
        <p:nvSpPr>
          <p:cNvPr id="75" name="Ovál 74">
            <a:extLst>
              <a:ext uri="{FF2B5EF4-FFF2-40B4-BE49-F238E27FC236}">
                <a16:creationId xmlns:a16="http://schemas.microsoft.com/office/drawing/2014/main" id="{9B136B7D-5017-4F81-9C92-46B3621EB982}"/>
              </a:ext>
            </a:extLst>
          </p:cNvPr>
          <p:cNvSpPr/>
          <p:nvPr/>
        </p:nvSpPr>
        <p:spPr>
          <a:xfrm>
            <a:off x="400654" y="4289989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9" name="Ovál 78">
            <a:extLst>
              <a:ext uri="{FF2B5EF4-FFF2-40B4-BE49-F238E27FC236}">
                <a16:creationId xmlns:a16="http://schemas.microsoft.com/office/drawing/2014/main" id="{BCB22DE5-8E2A-4081-AC6F-FBE89D0D84DE}"/>
              </a:ext>
            </a:extLst>
          </p:cNvPr>
          <p:cNvSpPr/>
          <p:nvPr/>
        </p:nvSpPr>
        <p:spPr>
          <a:xfrm>
            <a:off x="478538" y="3867136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3" name="Obrázek 46" descr="Srdce se šípem obrys">
            <a:extLst>
              <a:ext uri="{FF2B5EF4-FFF2-40B4-BE49-F238E27FC236}">
                <a16:creationId xmlns:a16="http://schemas.microsoft.com/office/drawing/2014/main" id="{3DDD2AD0-663A-413E-9D2A-26ADD42EA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07339" y="3915548"/>
            <a:ext cx="288000" cy="288000"/>
          </a:xfrm>
          <a:prstGeom prst="rect">
            <a:avLst/>
          </a:prstGeom>
        </p:spPr>
      </p:pic>
      <p:pic>
        <p:nvPicPr>
          <p:cNvPr id="92" name="Obrázek 46" descr="Uživatelé obrys">
            <a:extLst>
              <a:ext uri="{FF2B5EF4-FFF2-40B4-BE49-F238E27FC236}">
                <a16:creationId xmlns:a16="http://schemas.microsoft.com/office/drawing/2014/main" id="{08AEFDB8-87BE-453D-A35D-DFCFB3D90C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37365" y="4323546"/>
            <a:ext cx="288000" cy="288000"/>
          </a:xfrm>
          <a:prstGeom prst="rect">
            <a:avLst/>
          </a:prstGeom>
        </p:spPr>
      </p:pic>
      <p:sp>
        <p:nvSpPr>
          <p:cNvPr id="93" name="Ovál 92">
            <a:extLst>
              <a:ext uri="{FF2B5EF4-FFF2-40B4-BE49-F238E27FC236}">
                <a16:creationId xmlns:a16="http://schemas.microsoft.com/office/drawing/2014/main" id="{00586A79-EF62-4675-9FC8-58465C94B7DA}"/>
              </a:ext>
            </a:extLst>
          </p:cNvPr>
          <p:cNvSpPr/>
          <p:nvPr/>
        </p:nvSpPr>
        <p:spPr>
          <a:xfrm>
            <a:off x="484695" y="1788726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4" name="Obrázek 46" descr="Levá hemisféra obrys">
            <a:extLst>
              <a:ext uri="{FF2B5EF4-FFF2-40B4-BE49-F238E27FC236}">
                <a16:creationId xmlns:a16="http://schemas.microsoft.com/office/drawing/2014/main" id="{1398F211-D63E-42C8-BAE3-003D7BA13A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27664" y="1822874"/>
            <a:ext cx="288000" cy="288000"/>
          </a:xfrm>
          <a:prstGeom prst="rect">
            <a:avLst/>
          </a:prstGeom>
        </p:spPr>
      </p:pic>
      <p:sp>
        <p:nvSpPr>
          <p:cNvPr id="95" name="Ovál 94">
            <a:extLst>
              <a:ext uri="{FF2B5EF4-FFF2-40B4-BE49-F238E27FC236}">
                <a16:creationId xmlns:a16="http://schemas.microsoft.com/office/drawing/2014/main" id="{6C450240-2D92-445F-9435-87F61427D80E}"/>
              </a:ext>
            </a:extLst>
          </p:cNvPr>
          <p:cNvSpPr/>
          <p:nvPr/>
        </p:nvSpPr>
        <p:spPr>
          <a:xfrm>
            <a:off x="520121" y="2207977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6" name="Obrázek 46" descr="Jazyk vzdáleného učení obrys">
            <a:extLst>
              <a:ext uri="{FF2B5EF4-FFF2-40B4-BE49-F238E27FC236}">
                <a16:creationId xmlns:a16="http://schemas.microsoft.com/office/drawing/2014/main" id="{D34FF9B1-04C0-4D3A-AA85-1B83B328AE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63244" y="2251111"/>
            <a:ext cx="288000" cy="288000"/>
          </a:xfrm>
          <a:prstGeom prst="rect">
            <a:avLst/>
          </a:prstGeom>
        </p:spPr>
      </p:pic>
      <p:sp>
        <p:nvSpPr>
          <p:cNvPr id="97" name="Ovál 96">
            <a:extLst>
              <a:ext uri="{FF2B5EF4-FFF2-40B4-BE49-F238E27FC236}">
                <a16:creationId xmlns:a16="http://schemas.microsoft.com/office/drawing/2014/main" id="{1A33603E-B22E-446C-8ED6-0210E18B1654}"/>
              </a:ext>
            </a:extLst>
          </p:cNvPr>
          <p:cNvSpPr/>
          <p:nvPr/>
        </p:nvSpPr>
        <p:spPr>
          <a:xfrm>
            <a:off x="536902" y="261650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8" name="Obrázek 46" descr="Žárovka a ozubené kolečko obrys">
            <a:extLst>
              <a:ext uri="{FF2B5EF4-FFF2-40B4-BE49-F238E27FC236}">
                <a16:creationId xmlns:a16="http://schemas.microsoft.com/office/drawing/2014/main" id="{AE0A4E9F-7130-4529-B282-C13CDD3043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72549" y="2638883"/>
            <a:ext cx="288000" cy="288000"/>
          </a:xfrm>
          <a:prstGeom prst="rect">
            <a:avLst/>
          </a:prstGeom>
        </p:spPr>
      </p:pic>
      <p:sp>
        <p:nvSpPr>
          <p:cNvPr id="99" name="Ovál 98">
            <a:extLst>
              <a:ext uri="{FF2B5EF4-FFF2-40B4-BE49-F238E27FC236}">
                <a16:creationId xmlns:a16="http://schemas.microsoft.com/office/drawing/2014/main" id="{92C13D80-A012-4A6F-9EF5-0F5C7B839E95}"/>
              </a:ext>
            </a:extLst>
          </p:cNvPr>
          <p:cNvSpPr/>
          <p:nvPr/>
        </p:nvSpPr>
        <p:spPr>
          <a:xfrm>
            <a:off x="527664" y="303750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0" name="Obrázek 46" descr="Kalkulačka obrys">
            <a:extLst>
              <a:ext uri="{FF2B5EF4-FFF2-40B4-BE49-F238E27FC236}">
                <a16:creationId xmlns:a16="http://schemas.microsoft.com/office/drawing/2014/main" id="{ACA755A6-E029-4C33-9C85-8D39735C9A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63244" y="3078430"/>
            <a:ext cx="288000" cy="288000"/>
          </a:xfrm>
          <a:prstGeom prst="rect">
            <a:avLst/>
          </a:prstGeom>
        </p:spPr>
      </p:pic>
      <p:sp>
        <p:nvSpPr>
          <p:cNvPr id="101" name="Ovál 100">
            <a:extLst>
              <a:ext uri="{FF2B5EF4-FFF2-40B4-BE49-F238E27FC236}">
                <a16:creationId xmlns:a16="http://schemas.microsoft.com/office/drawing/2014/main" id="{16B41F53-5631-4E3F-BC77-1E968C8E3DDD}"/>
              </a:ext>
            </a:extLst>
          </p:cNvPr>
          <p:cNvSpPr/>
          <p:nvPr/>
        </p:nvSpPr>
        <p:spPr>
          <a:xfrm>
            <a:off x="519157" y="3447885"/>
            <a:ext cx="360000" cy="360000"/>
          </a:xfrm>
          <a:prstGeom prst="ellipse">
            <a:avLst/>
          </a:prstGeom>
          <a:solidFill>
            <a:srgbClr val="005BAA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" name="Obrázek 46" descr="Pandemic sloučení křivky spojnicového grafu obrys">
            <a:extLst>
              <a:ext uri="{FF2B5EF4-FFF2-40B4-BE49-F238E27FC236}">
                <a16:creationId xmlns:a16="http://schemas.microsoft.com/office/drawing/2014/main" id="{B73F3684-21B3-46FC-AEF9-99500E2BE24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563244" y="3489993"/>
            <a:ext cx="288000" cy="288000"/>
          </a:xfrm>
          <a:prstGeom prst="rect">
            <a:avLst/>
          </a:prstGeom>
        </p:spPr>
      </p:pic>
      <p:sp>
        <p:nvSpPr>
          <p:cNvPr id="51" name="Datumsplatzhalter 3">
            <a:extLst>
              <a:ext uri="{FF2B5EF4-FFF2-40B4-BE49-F238E27FC236}">
                <a16:creationId xmlns:a16="http://schemas.microsoft.com/office/drawing/2014/main" id="{9EA99142-49BC-4CC8-AB14-ECF238234039}"/>
              </a:ext>
            </a:extLst>
          </p:cNvPr>
          <p:cNvSpPr txBox="1">
            <a:spLocks/>
          </p:cNvSpPr>
          <p:nvPr/>
        </p:nvSpPr>
        <p:spPr>
          <a:xfrm>
            <a:off x="3649754" y="479024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E1796C90-5DE4-4A26-87B2-E83A2ED7C39C}" type="slidenum">
              <a:rPr lang="de-AT" smtClean="0">
                <a:latin typeface="Galano" panose="02010003040200000000" pitchFamily="50" charset="0"/>
              </a:r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16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el 6">
            <a:extLst>
              <a:ext uri="{FF2B5EF4-FFF2-40B4-BE49-F238E27FC236}">
                <a16:creationId xmlns:a16="http://schemas.microsoft.com/office/drawing/2014/main" id="{D25169D2-EC61-42A5-92C3-05E0FB7521E7}"/>
              </a:ext>
            </a:extLst>
          </p:cNvPr>
          <p:cNvSpPr txBox="1">
            <a:spLocks/>
          </p:cNvSpPr>
          <p:nvPr/>
        </p:nvSpPr>
        <p:spPr bwMode="auto">
          <a:xfrm>
            <a:off x="1155335" y="1426027"/>
            <a:ext cx="4235815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cs-CZ" sz="1000" dirty="0" err="1">
                <a:solidFill>
                  <a:schemeClr val="tx1"/>
                </a:solidFill>
                <a:latin typeface="Galano SemiBold" panose="02010003040200000000" pitchFamily="50" charset="0"/>
              </a:rPr>
              <a:t>Prehľad</a:t>
            </a:r>
            <a:r>
              <a:rPr lang="cs-CZ" sz="1000" dirty="0">
                <a:solidFill>
                  <a:schemeClr val="tx1"/>
                </a:solidFill>
                <a:latin typeface="Galano SemiBold" panose="02010003040200000000" pitchFamily="50" charset="0"/>
              </a:rPr>
              <a:t> </a:t>
            </a:r>
            <a:r>
              <a:rPr lang="cs-CZ" sz="1000" dirty="0" err="1">
                <a:solidFill>
                  <a:schemeClr val="tx1"/>
                </a:solidFill>
                <a:latin typeface="Galano SemiBold" panose="02010003040200000000" pitchFamily="50" charset="0"/>
              </a:rPr>
              <a:t>nahlásených</a:t>
            </a:r>
            <a:r>
              <a:rPr lang="cs-CZ" sz="1000" dirty="0">
                <a:solidFill>
                  <a:schemeClr val="tx1"/>
                </a:solidFill>
                <a:latin typeface="Galano SemiBold" panose="02010003040200000000" pitchFamily="50" charset="0"/>
              </a:rPr>
              <a:t> </a:t>
            </a:r>
            <a:r>
              <a:rPr lang="cs-CZ" sz="1000" dirty="0" err="1">
                <a:solidFill>
                  <a:schemeClr val="tx1"/>
                </a:solidFill>
                <a:latin typeface="Galano SemiBold" panose="02010003040200000000" pitchFamily="50" charset="0"/>
              </a:rPr>
              <a:t>poistných</a:t>
            </a:r>
            <a:r>
              <a:rPr lang="cs-CZ" sz="1000" dirty="0">
                <a:solidFill>
                  <a:schemeClr val="tx1"/>
                </a:solidFill>
                <a:latin typeface="Galano SemiBold" panose="02010003040200000000" pitchFamily="50" charset="0"/>
              </a:rPr>
              <a:t> </a:t>
            </a:r>
            <a:r>
              <a:rPr lang="cs-CZ" sz="1000" dirty="0" err="1">
                <a:solidFill>
                  <a:schemeClr val="tx1"/>
                </a:solidFill>
                <a:latin typeface="Galano SemiBold" panose="02010003040200000000" pitchFamily="50" charset="0"/>
              </a:rPr>
              <a:t>udalostí</a:t>
            </a:r>
            <a:r>
              <a:rPr lang="cs-CZ" sz="1000" dirty="0">
                <a:solidFill>
                  <a:schemeClr val="tx1"/>
                </a:solidFill>
                <a:latin typeface="Galano SemiBold" panose="02010003040200000000" pitchFamily="50" charset="0"/>
              </a:rPr>
              <a:t> za rok 2021</a:t>
            </a:r>
            <a:endParaRPr lang="de-DE" sz="1000" dirty="0">
              <a:solidFill>
                <a:schemeClr val="tx1"/>
              </a:solidFill>
              <a:latin typeface="Galano SemiBold" panose="02010003040200000000" pitchFamily="50" charset="0"/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CCC5F7C8-DCBF-4963-A8B4-5036F4EB61E6}"/>
              </a:ext>
            </a:extLst>
          </p:cNvPr>
          <p:cNvCxnSpPr/>
          <p:nvPr/>
        </p:nvCxnSpPr>
        <p:spPr>
          <a:xfrm>
            <a:off x="1291330" y="1793586"/>
            <a:ext cx="0" cy="2490209"/>
          </a:xfrm>
          <a:prstGeom prst="line">
            <a:avLst/>
          </a:prstGeom>
          <a:ln w="25400">
            <a:solidFill>
              <a:srgbClr val="005C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725BFC74-021C-4A6D-AE55-93C944D8F3E7}"/>
              </a:ext>
            </a:extLst>
          </p:cNvPr>
          <p:cNvCxnSpPr>
            <a:cxnSpLocks/>
          </p:cNvCxnSpPr>
          <p:nvPr/>
        </p:nvCxnSpPr>
        <p:spPr>
          <a:xfrm>
            <a:off x="1291330" y="4283795"/>
            <a:ext cx="7040290" cy="0"/>
          </a:xfrm>
          <a:prstGeom prst="line">
            <a:avLst/>
          </a:prstGeom>
          <a:ln w="25400">
            <a:solidFill>
              <a:srgbClr val="005C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ál 52">
            <a:extLst>
              <a:ext uri="{FF2B5EF4-FFF2-40B4-BE49-F238E27FC236}">
                <a16:creationId xmlns:a16="http://schemas.microsoft.com/office/drawing/2014/main" id="{4E22CD00-9E61-4B55-9866-DF6845DDD1CC}"/>
              </a:ext>
            </a:extLst>
          </p:cNvPr>
          <p:cNvSpPr/>
          <p:nvPr/>
        </p:nvSpPr>
        <p:spPr>
          <a:xfrm>
            <a:off x="2240334" y="3617282"/>
            <a:ext cx="144000" cy="144000"/>
          </a:xfrm>
          <a:prstGeom prst="ellipse">
            <a:avLst/>
          </a:prstGeom>
          <a:solidFill>
            <a:srgbClr val="007432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400" b="1" dirty="0">
                <a:solidFill>
                  <a:schemeClr val="bg1"/>
                </a:solidFill>
                <a:latin typeface="Galano" panose="02010003040200000000" pitchFamily="50" charset="0"/>
              </a:rPr>
              <a:t>SU</a:t>
            </a:r>
          </a:p>
        </p:txBody>
      </p:sp>
      <p:sp>
        <p:nvSpPr>
          <p:cNvPr id="56" name="Ovál 55">
            <a:extLst>
              <a:ext uri="{FF2B5EF4-FFF2-40B4-BE49-F238E27FC236}">
                <a16:creationId xmlns:a16="http://schemas.microsoft.com/office/drawing/2014/main" id="{54CD4E49-35B7-4DF8-BF92-5C79322DE25E}"/>
              </a:ext>
            </a:extLst>
          </p:cNvPr>
          <p:cNvSpPr/>
          <p:nvPr/>
        </p:nvSpPr>
        <p:spPr>
          <a:xfrm>
            <a:off x="4461716" y="624876"/>
            <a:ext cx="2304000" cy="2304000"/>
          </a:xfrm>
          <a:prstGeom prst="ellipse">
            <a:avLst/>
          </a:prstGeom>
          <a:solidFill>
            <a:srgbClr val="005CA9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cs-CZ" sz="1000" b="1" dirty="0">
                <a:solidFill>
                  <a:schemeClr val="bg1"/>
                </a:solidFill>
                <a:latin typeface="Galano" panose="02010003040200000000" pitchFamily="50" charset="0"/>
              </a:rPr>
              <a:t>PN</a:t>
            </a:r>
          </a:p>
        </p:txBody>
      </p:sp>
      <p:sp>
        <p:nvSpPr>
          <p:cNvPr id="57" name="Ovál 56">
            <a:extLst>
              <a:ext uri="{FF2B5EF4-FFF2-40B4-BE49-F238E27FC236}">
                <a16:creationId xmlns:a16="http://schemas.microsoft.com/office/drawing/2014/main" id="{FCB040A9-CB8C-4714-970B-C96CB16FFD04}"/>
              </a:ext>
            </a:extLst>
          </p:cNvPr>
          <p:cNvSpPr/>
          <p:nvPr/>
        </p:nvSpPr>
        <p:spPr>
          <a:xfrm>
            <a:off x="1476954" y="4197521"/>
            <a:ext cx="172547" cy="172547"/>
          </a:xfrm>
          <a:prstGeom prst="ellipse">
            <a:avLst/>
          </a:prstGeom>
          <a:solidFill>
            <a:schemeClr val="bg1"/>
          </a:solidFill>
          <a:ln cap="rnd">
            <a:solidFill>
              <a:srgbClr val="00743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endParaRPr lang="cs-CZ" sz="900" b="1" dirty="0">
              <a:solidFill>
                <a:schemeClr val="bg1"/>
              </a:solidFill>
              <a:latin typeface="Galano" panose="02010003040200000000" pitchFamily="50" charset="0"/>
            </a:endParaRPr>
          </a:p>
        </p:txBody>
      </p:sp>
      <p:sp>
        <p:nvSpPr>
          <p:cNvPr id="59" name="Titel 6">
            <a:extLst>
              <a:ext uri="{FF2B5EF4-FFF2-40B4-BE49-F238E27FC236}">
                <a16:creationId xmlns:a16="http://schemas.microsoft.com/office/drawing/2014/main" id="{48FCC5E0-85C0-4406-9668-3AB460E6E141}"/>
              </a:ext>
            </a:extLst>
          </p:cNvPr>
          <p:cNvSpPr txBox="1">
            <a:spLocks/>
          </p:cNvSpPr>
          <p:nvPr/>
        </p:nvSpPr>
        <p:spPr bwMode="auto">
          <a:xfrm>
            <a:off x="6610726" y="2127877"/>
            <a:ext cx="111435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pl-PL" sz="1000" dirty="0">
                <a:solidFill>
                  <a:schemeClr val="tx1"/>
                </a:solidFill>
                <a:latin typeface="Galano" panose="02010003040200000000" pitchFamily="50" charset="0"/>
              </a:rPr>
              <a:t>Ø 76 dní</a:t>
            </a:r>
            <a:endParaRPr lang="de-DE" sz="1000" dirty="0">
              <a:solidFill>
                <a:schemeClr val="tx1"/>
              </a:solidFill>
              <a:latin typeface="Galano" panose="02010003040200000000" pitchFamily="50" charset="0"/>
            </a:endParaRPr>
          </a:p>
        </p:txBody>
      </p:sp>
      <p:sp>
        <p:nvSpPr>
          <p:cNvPr id="48" name="Titel 6">
            <a:extLst>
              <a:ext uri="{FF2B5EF4-FFF2-40B4-BE49-F238E27FC236}">
                <a16:creationId xmlns:a16="http://schemas.microsoft.com/office/drawing/2014/main" id="{8274C9BF-603D-45A5-A6F4-D17BE6FB9200}"/>
              </a:ext>
            </a:extLst>
          </p:cNvPr>
          <p:cNvSpPr txBox="1">
            <a:spLocks/>
          </p:cNvSpPr>
          <p:nvPr/>
        </p:nvSpPr>
        <p:spPr bwMode="auto">
          <a:xfrm>
            <a:off x="7554259" y="4602816"/>
            <a:ext cx="1402542" cy="17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algn="r"/>
            <a:r>
              <a:rPr lang="cs-CZ" sz="600" i="1" dirty="0">
                <a:solidFill>
                  <a:schemeClr val="bg1">
                    <a:lumMod val="75000"/>
                  </a:schemeClr>
                </a:solidFill>
                <a:latin typeface="Galano" panose="02010003040200000000" pitchFamily="50" charset="0"/>
              </a:rPr>
              <a:t>Pozn: </a:t>
            </a:r>
            <a:r>
              <a:rPr lang="cs-CZ" sz="600" i="1" dirty="0" err="1">
                <a:solidFill>
                  <a:schemeClr val="bg1">
                    <a:lumMod val="75000"/>
                  </a:schemeClr>
                </a:solidFill>
                <a:latin typeface="Galano" panose="02010003040200000000" pitchFamily="50" charset="0"/>
              </a:rPr>
              <a:t>ActiveLife</a:t>
            </a:r>
            <a:r>
              <a:rPr lang="cs-CZ" sz="600" i="1" dirty="0">
                <a:solidFill>
                  <a:schemeClr val="bg1">
                    <a:lumMod val="75000"/>
                  </a:schemeClr>
                </a:solidFill>
                <a:latin typeface="Galano" panose="02010003040200000000" pitchFamily="50" charset="0"/>
              </a:rPr>
              <a:t> (2021)</a:t>
            </a:r>
            <a:endParaRPr lang="de-DE" sz="600" i="1" dirty="0">
              <a:solidFill>
                <a:schemeClr val="bg1">
                  <a:lumMod val="75000"/>
                </a:schemeClr>
              </a:solidFill>
              <a:latin typeface="Galano" panose="02010003040200000000" pitchFamily="50" charset="0"/>
            </a:endParaRPr>
          </a:p>
        </p:txBody>
      </p:sp>
      <p:sp>
        <p:nvSpPr>
          <p:cNvPr id="82" name="Ovál 81">
            <a:extLst>
              <a:ext uri="{FF2B5EF4-FFF2-40B4-BE49-F238E27FC236}">
                <a16:creationId xmlns:a16="http://schemas.microsoft.com/office/drawing/2014/main" id="{21F3CB80-0757-4428-B70F-A7AF9234482E}"/>
              </a:ext>
            </a:extLst>
          </p:cNvPr>
          <p:cNvSpPr/>
          <p:nvPr/>
        </p:nvSpPr>
        <p:spPr>
          <a:xfrm>
            <a:off x="2211787" y="4207135"/>
            <a:ext cx="172547" cy="172547"/>
          </a:xfrm>
          <a:prstGeom prst="ellipse">
            <a:avLst/>
          </a:prstGeom>
          <a:solidFill>
            <a:schemeClr val="bg1"/>
          </a:solidFill>
          <a:ln cap="rnd">
            <a:solidFill>
              <a:srgbClr val="00743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endParaRPr lang="cs-CZ" sz="900" b="1" dirty="0">
              <a:solidFill>
                <a:schemeClr val="bg1"/>
              </a:solidFill>
              <a:latin typeface="Galano" panose="02010003040200000000" pitchFamily="50" charset="0"/>
            </a:endParaRPr>
          </a:p>
        </p:txBody>
      </p:sp>
      <p:sp>
        <p:nvSpPr>
          <p:cNvPr id="83" name="Ovál 82">
            <a:extLst>
              <a:ext uri="{FF2B5EF4-FFF2-40B4-BE49-F238E27FC236}">
                <a16:creationId xmlns:a16="http://schemas.microsoft.com/office/drawing/2014/main" id="{4C9D81DD-CAB4-420C-BD73-EAB44ADACC36}"/>
              </a:ext>
            </a:extLst>
          </p:cNvPr>
          <p:cNvSpPr/>
          <p:nvPr/>
        </p:nvSpPr>
        <p:spPr>
          <a:xfrm>
            <a:off x="2946620" y="4207135"/>
            <a:ext cx="172547" cy="172547"/>
          </a:xfrm>
          <a:prstGeom prst="ellipse">
            <a:avLst/>
          </a:prstGeom>
          <a:solidFill>
            <a:schemeClr val="bg1"/>
          </a:solidFill>
          <a:ln cap="rnd">
            <a:solidFill>
              <a:srgbClr val="00743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endParaRPr lang="cs-CZ" sz="900" b="1" dirty="0">
              <a:solidFill>
                <a:schemeClr val="bg1"/>
              </a:solidFill>
              <a:latin typeface="Galano" panose="02010003040200000000" pitchFamily="50" charset="0"/>
            </a:endParaRPr>
          </a:p>
        </p:txBody>
      </p:sp>
      <p:sp>
        <p:nvSpPr>
          <p:cNvPr id="90" name="Ovál 89">
            <a:extLst>
              <a:ext uri="{FF2B5EF4-FFF2-40B4-BE49-F238E27FC236}">
                <a16:creationId xmlns:a16="http://schemas.microsoft.com/office/drawing/2014/main" id="{DEDF992B-8241-4940-9859-2631370F06E9}"/>
              </a:ext>
            </a:extLst>
          </p:cNvPr>
          <p:cNvSpPr/>
          <p:nvPr/>
        </p:nvSpPr>
        <p:spPr>
          <a:xfrm>
            <a:off x="3775507" y="4205635"/>
            <a:ext cx="172547" cy="172547"/>
          </a:xfrm>
          <a:prstGeom prst="ellipse">
            <a:avLst/>
          </a:prstGeom>
          <a:solidFill>
            <a:schemeClr val="bg1"/>
          </a:solidFill>
          <a:ln cap="rnd">
            <a:solidFill>
              <a:srgbClr val="00743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endParaRPr lang="cs-CZ" sz="900" b="1" dirty="0">
              <a:solidFill>
                <a:schemeClr val="bg1"/>
              </a:solidFill>
              <a:latin typeface="Galano" panose="02010003040200000000" pitchFamily="50" charset="0"/>
            </a:endParaRPr>
          </a:p>
        </p:txBody>
      </p:sp>
      <p:sp>
        <p:nvSpPr>
          <p:cNvPr id="91" name="Ovál 90">
            <a:extLst>
              <a:ext uri="{FF2B5EF4-FFF2-40B4-BE49-F238E27FC236}">
                <a16:creationId xmlns:a16="http://schemas.microsoft.com/office/drawing/2014/main" id="{16D6C88E-EA30-41B9-8738-3FD8F53875AF}"/>
              </a:ext>
            </a:extLst>
          </p:cNvPr>
          <p:cNvSpPr/>
          <p:nvPr/>
        </p:nvSpPr>
        <p:spPr>
          <a:xfrm>
            <a:off x="4608338" y="4205635"/>
            <a:ext cx="172547" cy="172547"/>
          </a:xfrm>
          <a:prstGeom prst="ellipse">
            <a:avLst/>
          </a:prstGeom>
          <a:solidFill>
            <a:schemeClr val="bg1"/>
          </a:solidFill>
          <a:ln cap="rnd">
            <a:solidFill>
              <a:srgbClr val="00743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endParaRPr lang="cs-CZ" sz="900" b="1" dirty="0">
              <a:solidFill>
                <a:schemeClr val="bg1"/>
              </a:solidFill>
              <a:latin typeface="Galano" panose="02010003040200000000" pitchFamily="50" charset="0"/>
            </a:endParaRPr>
          </a:p>
        </p:txBody>
      </p:sp>
      <p:sp>
        <p:nvSpPr>
          <p:cNvPr id="92" name="Ovál 91">
            <a:extLst>
              <a:ext uri="{FF2B5EF4-FFF2-40B4-BE49-F238E27FC236}">
                <a16:creationId xmlns:a16="http://schemas.microsoft.com/office/drawing/2014/main" id="{5255C132-E354-440B-8DAC-777C2F6D56A6}"/>
              </a:ext>
            </a:extLst>
          </p:cNvPr>
          <p:cNvSpPr/>
          <p:nvPr/>
        </p:nvSpPr>
        <p:spPr>
          <a:xfrm>
            <a:off x="5441169" y="4204590"/>
            <a:ext cx="172547" cy="172547"/>
          </a:xfrm>
          <a:prstGeom prst="ellipse">
            <a:avLst/>
          </a:prstGeom>
          <a:solidFill>
            <a:schemeClr val="bg1"/>
          </a:solidFill>
          <a:ln cap="rnd">
            <a:solidFill>
              <a:srgbClr val="005CA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endParaRPr lang="cs-CZ" sz="900" b="1" dirty="0">
              <a:solidFill>
                <a:schemeClr val="bg1"/>
              </a:solidFill>
              <a:latin typeface="Galano" panose="02010003040200000000" pitchFamily="50" charset="0"/>
            </a:endParaRPr>
          </a:p>
        </p:txBody>
      </p:sp>
      <p:sp>
        <p:nvSpPr>
          <p:cNvPr id="93" name="Ovál 92">
            <a:extLst>
              <a:ext uri="{FF2B5EF4-FFF2-40B4-BE49-F238E27FC236}">
                <a16:creationId xmlns:a16="http://schemas.microsoft.com/office/drawing/2014/main" id="{003B8CC5-775E-4C59-96F4-1542C6C0918D}"/>
              </a:ext>
            </a:extLst>
          </p:cNvPr>
          <p:cNvSpPr/>
          <p:nvPr/>
        </p:nvSpPr>
        <p:spPr>
          <a:xfrm>
            <a:off x="6270056" y="4197521"/>
            <a:ext cx="172547" cy="172547"/>
          </a:xfrm>
          <a:prstGeom prst="ellipse">
            <a:avLst/>
          </a:prstGeom>
          <a:solidFill>
            <a:schemeClr val="bg1"/>
          </a:solidFill>
          <a:ln cap="rnd">
            <a:solidFill>
              <a:srgbClr val="005CA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endParaRPr lang="cs-CZ" sz="900" b="1" dirty="0">
              <a:solidFill>
                <a:schemeClr val="bg1"/>
              </a:solidFill>
              <a:latin typeface="Galano" panose="02010003040200000000" pitchFamily="50" charset="0"/>
            </a:endParaRPr>
          </a:p>
        </p:txBody>
      </p:sp>
      <p:sp>
        <p:nvSpPr>
          <p:cNvPr id="94" name="Ovál 93">
            <a:extLst>
              <a:ext uri="{FF2B5EF4-FFF2-40B4-BE49-F238E27FC236}">
                <a16:creationId xmlns:a16="http://schemas.microsoft.com/office/drawing/2014/main" id="{FB2432C1-AD35-4887-9B3E-A24A481C9BD9}"/>
              </a:ext>
            </a:extLst>
          </p:cNvPr>
          <p:cNvSpPr/>
          <p:nvPr/>
        </p:nvSpPr>
        <p:spPr>
          <a:xfrm>
            <a:off x="7106831" y="4195784"/>
            <a:ext cx="172547" cy="172547"/>
          </a:xfrm>
          <a:prstGeom prst="ellipse">
            <a:avLst/>
          </a:prstGeom>
          <a:solidFill>
            <a:schemeClr val="bg1"/>
          </a:solidFill>
          <a:ln cap="rnd">
            <a:solidFill>
              <a:srgbClr val="005CA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endParaRPr lang="cs-CZ" sz="900" b="1" dirty="0">
              <a:solidFill>
                <a:schemeClr val="bg1"/>
              </a:solidFill>
              <a:latin typeface="Galano" panose="02010003040200000000" pitchFamily="50" charset="0"/>
            </a:endParaRPr>
          </a:p>
        </p:txBody>
      </p:sp>
      <p:sp>
        <p:nvSpPr>
          <p:cNvPr id="95" name="Ovál 94">
            <a:extLst>
              <a:ext uri="{FF2B5EF4-FFF2-40B4-BE49-F238E27FC236}">
                <a16:creationId xmlns:a16="http://schemas.microsoft.com/office/drawing/2014/main" id="{64287D0E-8C9E-4A51-9AF0-6F39A00B423F}"/>
              </a:ext>
            </a:extLst>
          </p:cNvPr>
          <p:cNvSpPr/>
          <p:nvPr/>
        </p:nvSpPr>
        <p:spPr>
          <a:xfrm>
            <a:off x="7940622" y="4204589"/>
            <a:ext cx="172547" cy="172547"/>
          </a:xfrm>
          <a:prstGeom prst="ellipse">
            <a:avLst/>
          </a:prstGeom>
          <a:solidFill>
            <a:schemeClr val="bg1"/>
          </a:solidFill>
          <a:ln cap="rnd">
            <a:solidFill>
              <a:srgbClr val="005CA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endParaRPr lang="cs-CZ" sz="900" b="1" dirty="0">
              <a:solidFill>
                <a:schemeClr val="bg1"/>
              </a:solidFill>
              <a:latin typeface="Galano" panose="02010003040200000000" pitchFamily="50" charset="0"/>
            </a:endParaRPr>
          </a:p>
        </p:txBody>
      </p:sp>
      <p:sp>
        <p:nvSpPr>
          <p:cNvPr id="96" name="Titel 6">
            <a:extLst>
              <a:ext uri="{FF2B5EF4-FFF2-40B4-BE49-F238E27FC236}">
                <a16:creationId xmlns:a16="http://schemas.microsoft.com/office/drawing/2014/main" id="{C331DA1D-A206-4736-A3E9-D56D74DB3ABB}"/>
              </a:ext>
            </a:extLst>
          </p:cNvPr>
          <p:cNvSpPr txBox="1">
            <a:spLocks/>
          </p:cNvSpPr>
          <p:nvPr/>
        </p:nvSpPr>
        <p:spPr bwMode="auto">
          <a:xfrm>
            <a:off x="1423565" y="4388176"/>
            <a:ext cx="279324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pl-PL" sz="1000" dirty="0">
                <a:solidFill>
                  <a:schemeClr val="tx1"/>
                </a:solidFill>
                <a:latin typeface="Galano" panose="02010003040200000000" pitchFamily="50" charset="0"/>
              </a:rPr>
              <a:t>S</a:t>
            </a:r>
            <a:endParaRPr lang="de-DE" sz="1000" dirty="0">
              <a:solidFill>
                <a:schemeClr val="tx1"/>
              </a:solidFill>
              <a:latin typeface="Galano" panose="02010003040200000000" pitchFamily="50" charset="0"/>
            </a:endParaRPr>
          </a:p>
        </p:txBody>
      </p:sp>
      <p:sp>
        <p:nvSpPr>
          <p:cNvPr id="97" name="Titel 6">
            <a:extLst>
              <a:ext uri="{FF2B5EF4-FFF2-40B4-BE49-F238E27FC236}">
                <a16:creationId xmlns:a16="http://schemas.microsoft.com/office/drawing/2014/main" id="{62DCA4BA-A19B-4D65-B007-E07DE20F01A5}"/>
              </a:ext>
            </a:extLst>
          </p:cNvPr>
          <p:cNvSpPr txBox="1">
            <a:spLocks/>
          </p:cNvSpPr>
          <p:nvPr/>
        </p:nvSpPr>
        <p:spPr bwMode="auto">
          <a:xfrm>
            <a:off x="2085843" y="4400769"/>
            <a:ext cx="424434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algn="ctr"/>
            <a:r>
              <a:rPr lang="pl-PL" sz="1000" dirty="0">
                <a:solidFill>
                  <a:schemeClr val="tx1"/>
                </a:solidFill>
                <a:latin typeface="Galano" panose="02010003040200000000" pitchFamily="50" charset="0"/>
              </a:rPr>
              <a:t>SU</a:t>
            </a:r>
            <a:endParaRPr lang="de-DE" sz="1000" dirty="0">
              <a:solidFill>
                <a:schemeClr val="tx1"/>
              </a:solidFill>
              <a:latin typeface="Galano" panose="02010003040200000000" pitchFamily="50" charset="0"/>
            </a:endParaRPr>
          </a:p>
        </p:txBody>
      </p:sp>
      <p:sp>
        <p:nvSpPr>
          <p:cNvPr id="98" name="Titel 6">
            <a:extLst>
              <a:ext uri="{FF2B5EF4-FFF2-40B4-BE49-F238E27FC236}">
                <a16:creationId xmlns:a16="http://schemas.microsoft.com/office/drawing/2014/main" id="{072ABBD1-6186-4C49-8BAF-C4B7BE67DA4A}"/>
              </a:ext>
            </a:extLst>
          </p:cNvPr>
          <p:cNvSpPr txBox="1">
            <a:spLocks/>
          </p:cNvSpPr>
          <p:nvPr/>
        </p:nvSpPr>
        <p:spPr bwMode="auto">
          <a:xfrm>
            <a:off x="2785229" y="4405109"/>
            <a:ext cx="487674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algn="ctr"/>
            <a:r>
              <a:rPr lang="pl-PL" sz="1000" dirty="0">
                <a:solidFill>
                  <a:schemeClr val="tx1"/>
                </a:solidFill>
                <a:latin typeface="Galano" panose="02010003040200000000" pitchFamily="50" charset="0"/>
              </a:rPr>
              <a:t>TNU</a:t>
            </a:r>
            <a:endParaRPr lang="de-DE" sz="1000" dirty="0">
              <a:solidFill>
                <a:schemeClr val="tx1"/>
              </a:solidFill>
              <a:latin typeface="Galano" panose="02010003040200000000" pitchFamily="50" charset="0"/>
            </a:endParaRPr>
          </a:p>
        </p:txBody>
      </p:sp>
      <p:sp>
        <p:nvSpPr>
          <p:cNvPr id="99" name="Titel 6">
            <a:extLst>
              <a:ext uri="{FF2B5EF4-FFF2-40B4-BE49-F238E27FC236}">
                <a16:creationId xmlns:a16="http://schemas.microsoft.com/office/drawing/2014/main" id="{962D45F0-14BD-4EFA-866F-596B2A57EBAD}"/>
              </a:ext>
            </a:extLst>
          </p:cNvPr>
          <p:cNvSpPr txBox="1">
            <a:spLocks/>
          </p:cNvSpPr>
          <p:nvPr/>
        </p:nvSpPr>
        <p:spPr bwMode="auto">
          <a:xfrm>
            <a:off x="3617943" y="4396968"/>
            <a:ext cx="487674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algn="ctr"/>
            <a:r>
              <a:rPr lang="pl-PL" sz="1000" dirty="0">
                <a:solidFill>
                  <a:schemeClr val="tx1"/>
                </a:solidFill>
                <a:latin typeface="Galano" panose="02010003040200000000" pitchFamily="50" charset="0"/>
              </a:rPr>
              <a:t>ID</a:t>
            </a:r>
            <a:endParaRPr lang="de-DE" sz="1000" dirty="0">
              <a:solidFill>
                <a:schemeClr val="tx1"/>
              </a:solidFill>
              <a:latin typeface="Galano" panose="02010003040200000000" pitchFamily="50" charset="0"/>
            </a:endParaRPr>
          </a:p>
        </p:txBody>
      </p:sp>
      <p:sp>
        <p:nvSpPr>
          <p:cNvPr id="100" name="Titel 6">
            <a:extLst>
              <a:ext uri="{FF2B5EF4-FFF2-40B4-BE49-F238E27FC236}">
                <a16:creationId xmlns:a16="http://schemas.microsoft.com/office/drawing/2014/main" id="{5544513C-5E41-4D5F-A828-799B040EB9D7}"/>
              </a:ext>
            </a:extLst>
          </p:cNvPr>
          <p:cNvSpPr txBox="1">
            <a:spLocks/>
          </p:cNvSpPr>
          <p:nvPr/>
        </p:nvSpPr>
        <p:spPr bwMode="auto">
          <a:xfrm>
            <a:off x="4450774" y="4396968"/>
            <a:ext cx="487674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algn="ctr"/>
            <a:r>
              <a:rPr lang="pl-PL" sz="1000" dirty="0">
                <a:solidFill>
                  <a:schemeClr val="tx1"/>
                </a:solidFill>
                <a:latin typeface="Galano" panose="02010003040200000000" pitchFamily="50" charset="0"/>
              </a:rPr>
              <a:t>KCH</a:t>
            </a:r>
            <a:endParaRPr lang="de-DE" sz="1000" dirty="0">
              <a:solidFill>
                <a:schemeClr val="tx1"/>
              </a:solidFill>
              <a:latin typeface="Galano" panose="02010003040200000000" pitchFamily="50" charset="0"/>
            </a:endParaRPr>
          </a:p>
        </p:txBody>
      </p:sp>
      <p:sp>
        <p:nvSpPr>
          <p:cNvPr id="101" name="Titel 6">
            <a:extLst>
              <a:ext uri="{FF2B5EF4-FFF2-40B4-BE49-F238E27FC236}">
                <a16:creationId xmlns:a16="http://schemas.microsoft.com/office/drawing/2014/main" id="{797E553B-7EE7-4ACA-B9D5-1072339D8373}"/>
              </a:ext>
            </a:extLst>
          </p:cNvPr>
          <p:cNvSpPr txBox="1">
            <a:spLocks/>
          </p:cNvSpPr>
          <p:nvPr/>
        </p:nvSpPr>
        <p:spPr bwMode="auto">
          <a:xfrm>
            <a:off x="5278406" y="4402153"/>
            <a:ext cx="487674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algn="ctr"/>
            <a:r>
              <a:rPr lang="pl-PL" sz="1000" dirty="0">
                <a:solidFill>
                  <a:schemeClr val="tx1"/>
                </a:solidFill>
                <a:latin typeface="Galano" panose="02010003040200000000" pitchFamily="50" charset="0"/>
              </a:rPr>
              <a:t>PN</a:t>
            </a:r>
            <a:endParaRPr lang="de-DE" sz="1000" dirty="0">
              <a:solidFill>
                <a:schemeClr val="tx1"/>
              </a:solidFill>
              <a:latin typeface="Galano" panose="02010003040200000000" pitchFamily="50" charset="0"/>
            </a:endParaRPr>
          </a:p>
        </p:txBody>
      </p:sp>
      <p:sp>
        <p:nvSpPr>
          <p:cNvPr id="102" name="Titel 6">
            <a:extLst>
              <a:ext uri="{FF2B5EF4-FFF2-40B4-BE49-F238E27FC236}">
                <a16:creationId xmlns:a16="http://schemas.microsoft.com/office/drawing/2014/main" id="{13CE9A95-DFDB-4F57-B377-0F0FB5E92C32}"/>
              </a:ext>
            </a:extLst>
          </p:cNvPr>
          <p:cNvSpPr txBox="1">
            <a:spLocks/>
          </p:cNvSpPr>
          <p:nvPr/>
        </p:nvSpPr>
        <p:spPr bwMode="auto">
          <a:xfrm>
            <a:off x="6112492" y="4400143"/>
            <a:ext cx="487674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algn="ctr"/>
            <a:r>
              <a:rPr lang="pl-PL" sz="1000" dirty="0">
                <a:solidFill>
                  <a:schemeClr val="tx1"/>
                </a:solidFill>
                <a:latin typeface="Galano" panose="02010003040200000000" pitchFamily="50" charset="0"/>
              </a:rPr>
              <a:t>DNL</a:t>
            </a:r>
            <a:endParaRPr lang="de-DE" sz="1000" dirty="0">
              <a:solidFill>
                <a:schemeClr val="tx1"/>
              </a:solidFill>
              <a:latin typeface="Galano" panose="02010003040200000000" pitchFamily="50" charset="0"/>
            </a:endParaRPr>
          </a:p>
        </p:txBody>
      </p:sp>
      <p:sp>
        <p:nvSpPr>
          <p:cNvPr id="103" name="Titel 6">
            <a:extLst>
              <a:ext uri="{FF2B5EF4-FFF2-40B4-BE49-F238E27FC236}">
                <a16:creationId xmlns:a16="http://schemas.microsoft.com/office/drawing/2014/main" id="{7168092F-CC81-41B0-88CB-3D9EEE8EC70C}"/>
              </a:ext>
            </a:extLst>
          </p:cNvPr>
          <p:cNvSpPr txBox="1">
            <a:spLocks/>
          </p:cNvSpPr>
          <p:nvPr/>
        </p:nvSpPr>
        <p:spPr bwMode="auto">
          <a:xfrm>
            <a:off x="6946578" y="4395856"/>
            <a:ext cx="487674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algn="ctr"/>
            <a:r>
              <a:rPr lang="pl-PL" sz="1000" dirty="0">
                <a:solidFill>
                  <a:schemeClr val="tx1"/>
                </a:solidFill>
                <a:latin typeface="Galano" panose="02010003040200000000" pitchFamily="50" charset="0"/>
              </a:rPr>
              <a:t>H</a:t>
            </a:r>
            <a:endParaRPr lang="de-DE" sz="1000" dirty="0">
              <a:solidFill>
                <a:schemeClr val="tx1"/>
              </a:solidFill>
              <a:latin typeface="Galano" panose="02010003040200000000" pitchFamily="50" charset="0"/>
            </a:endParaRPr>
          </a:p>
        </p:txBody>
      </p:sp>
      <p:sp>
        <p:nvSpPr>
          <p:cNvPr id="104" name="Titel 6">
            <a:extLst>
              <a:ext uri="{FF2B5EF4-FFF2-40B4-BE49-F238E27FC236}">
                <a16:creationId xmlns:a16="http://schemas.microsoft.com/office/drawing/2014/main" id="{402856CF-2957-41AC-B3A6-FAE3DFE5C259}"/>
              </a:ext>
            </a:extLst>
          </p:cNvPr>
          <p:cNvSpPr txBox="1">
            <a:spLocks/>
          </p:cNvSpPr>
          <p:nvPr/>
        </p:nvSpPr>
        <p:spPr bwMode="auto">
          <a:xfrm>
            <a:off x="7783058" y="4398624"/>
            <a:ext cx="487674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algn="ctr"/>
            <a:r>
              <a:rPr lang="pl-PL" sz="1000" dirty="0">
                <a:solidFill>
                  <a:schemeClr val="tx1"/>
                </a:solidFill>
                <a:latin typeface="Galano" panose="02010003040200000000" pitchFamily="50" charset="0"/>
              </a:rPr>
              <a:t>CHZ</a:t>
            </a:r>
            <a:endParaRPr lang="de-DE" sz="1000" dirty="0">
              <a:solidFill>
                <a:schemeClr val="tx1"/>
              </a:solidFill>
              <a:latin typeface="Galano" panose="02010003040200000000" pitchFamily="50" charset="0"/>
            </a:endParaRPr>
          </a:p>
        </p:txBody>
      </p:sp>
      <p:sp>
        <p:nvSpPr>
          <p:cNvPr id="105" name="Ovál 104">
            <a:extLst>
              <a:ext uri="{FF2B5EF4-FFF2-40B4-BE49-F238E27FC236}">
                <a16:creationId xmlns:a16="http://schemas.microsoft.com/office/drawing/2014/main" id="{A41C6006-A722-4E2A-8849-E9FB88AA9BBD}"/>
              </a:ext>
            </a:extLst>
          </p:cNvPr>
          <p:cNvSpPr/>
          <p:nvPr/>
        </p:nvSpPr>
        <p:spPr>
          <a:xfrm>
            <a:off x="1453115" y="1741025"/>
            <a:ext cx="1512000" cy="1512000"/>
          </a:xfrm>
          <a:prstGeom prst="ellipse">
            <a:avLst/>
          </a:prstGeom>
          <a:solidFill>
            <a:srgbClr val="007432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cs-CZ" sz="1000" b="1" dirty="0">
                <a:solidFill>
                  <a:schemeClr val="bg1"/>
                </a:solidFill>
                <a:latin typeface="Galano" panose="02010003040200000000" pitchFamily="50" charset="0"/>
              </a:rPr>
              <a:t>S</a:t>
            </a:r>
          </a:p>
        </p:txBody>
      </p:sp>
      <p:sp>
        <p:nvSpPr>
          <p:cNvPr id="106" name="Ovál 105">
            <a:extLst>
              <a:ext uri="{FF2B5EF4-FFF2-40B4-BE49-F238E27FC236}">
                <a16:creationId xmlns:a16="http://schemas.microsoft.com/office/drawing/2014/main" id="{A12F39B4-F44E-4F84-9DBE-4ED7D50CAAA7}"/>
              </a:ext>
            </a:extLst>
          </p:cNvPr>
          <p:cNvSpPr/>
          <p:nvPr/>
        </p:nvSpPr>
        <p:spPr>
          <a:xfrm>
            <a:off x="2768557" y="3125470"/>
            <a:ext cx="576000" cy="576000"/>
          </a:xfrm>
          <a:prstGeom prst="ellipse">
            <a:avLst/>
          </a:prstGeom>
          <a:solidFill>
            <a:srgbClr val="007432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000" b="1" dirty="0">
                <a:solidFill>
                  <a:schemeClr val="bg1"/>
                </a:solidFill>
                <a:latin typeface="Galano" panose="02010003040200000000" pitchFamily="50" charset="0"/>
              </a:rPr>
              <a:t>TNU</a:t>
            </a:r>
          </a:p>
        </p:txBody>
      </p:sp>
      <p:sp>
        <p:nvSpPr>
          <p:cNvPr id="107" name="Ovál 106">
            <a:extLst>
              <a:ext uri="{FF2B5EF4-FFF2-40B4-BE49-F238E27FC236}">
                <a16:creationId xmlns:a16="http://schemas.microsoft.com/office/drawing/2014/main" id="{FF0D0C0C-7CFA-44D6-9D81-0924B873060A}"/>
              </a:ext>
            </a:extLst>
          </p:cNvPr>
          <p:cNvSpPr/>
          <p:nvPr/>
        </p:nvSpPr>
        <p:spPr>
          <a:xfrm>
            <a:off x="3681780" y="2833387"/>
            <a:ext cx="360000" cy="360000"/>
          </a:xfrm>
          <a:prstGeom prst="ellipse">
            <a:avLst/>
          </a:prstGeom>
          <a:solidFill>
            <a:srgbClr val="007432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endParaRPr lang="cs-CZ" sz="900" b="1" dirty="0">
              <a:solidFill>
                <a:schemeClr val="bg1"/>
              </a:solidFill>
              <a:latin typeface="Galano" panose="02010003040200000000" pitchFamily="50" charset="0"/>
            </a:endParaRPr>
          </a:p>
        </p:txBody>
      </p:sp>
      <p:sp>
        <p:nvSpPr>
          <p:cNvPr id="108" name="Ovál 107">
            <a:extLst>
              <a:ext uri="{FF2B5EF4-FFF2-40B4-BE49-F238E27FC236}">
                <a16:creationId xmlns:a16="http://schemas.microsoft.com/office/drawing/2014/main" id="{963D1370-8707-4190-8E31-A1FA02AF4618}"/>
              </a:ext>
            </a:extLst>
          </p:cNvPr>
          <p:cNvSpPr/>
          <p:nvPr/>
        </p:nvSpPr>
        <p:spPr>
          <a:xfrm>
            <a:off x="3687131" y="2829569"/>
            <a:ext cx="360000" cy="360000"/>
          </a:xfrm>
          <a:prstGeom prst="ellipse">
            <a:avLst/>
          </a:prstGeom>
          <a:solidFill>
            <a:srgbClr val="007432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900" b="1" dirty="0">
                <a:solidFill>
                  <a:schemeClr val="bg1"/>
                </a:solidFill>
                <a:latin typeface="Galano" panose="02010003040200000000" pitchFamily="50" charset="0"/>
              </a:rPr>
              <a:t>ID</a:t>
            </a:r>
          </a:p>
        </p:txBody>
      </p:sp>
      <p:sp>
        <p:nvSpPr>
          <p:cNvPr id="109" name="Ovál 108">
            <a:extLst>
              <a:ext uri="{FF2B5EF4-FFF2-40B4-BE49-F238E27FC236}">
                <a16:creationId xmlns:a16="http://schemas.microsoft.com/office/drawing/2014/main" id="{19A42080-6075-4428-8C13-B5C7B84D1922}"/>
              </a:ext>
            </a:extLst>
          </p:cNvPr>
          <p:cNvSpPr/>
          <p:nvPr/>
        </p:nvSpPr>
        <p:spPr>
          <a:xfrm>
            <a:off x="4265396" y="3145997"/>
            <a:ext cx="864000" cy="864000"/>
          </a:xfrm>
          <a:prstGeom prst="ellipse">
            <a:avLst/>
          </a:prstGeom>
          <a:solidFill>
            <a:srgbClr val="007432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000" b="1" dirty="0">
                <a:solidFill>
                  <a:schemeClr val="bg1"/>
                </a:solidFill>
                <a:latin typeface="Galano" panose="02010003040200000000" pitchFamily="50" charset="0"/>
              </a:rPr>
              <a:t>KCH</a:t>
            </a:r>
          </a:p>
        </p:txBody>
      </p:sp>
      <p:sp>
        <p:nvSpPr>
          <p:cNvPr id="110" name="Ovál 109">
            <a:extLst>
              <a:ext uri="{FF2B5EF4-FFF2-40B4-BE49-F238E27FC236}">
                <a16:creationId xmlns:a16="http://schemas.microsoft.com/office/drawing/2014/main" id="{74394EAA-9C36-4C21-9023-E7986BEC16E6}"/>
              </a:ext>
            </a:extLst>
          </p:cNvPr>
          <p:cNvSpPr/>
          <p:nvPr/>
        </p:nvSpPr>
        <p:spPr>
          <a:xfrm>
            <a:off x="7952738" y="3900337"/>
            <a:ext cx="144000" cy="144000"/>
          </a:xfrm>
          <a:prstGeom prst="ellipse">
            <a:avLst/>
          </a:prstGeom>
          <a:solidFill>
            <a:srgbClr val="005CA9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300" b="1" dirty="0">
                <a:solidFill>
                  <a:schemeClr val="bg1"/>
                </a:solidFill>
                <a:latin typeface="Galano" panose="02010003040200000000" pitchFamily="50" charset="0"/>
              </a:rPr>
              <a:t>CHZ</a:t>
            </a:r>
          </a:p>
        </p:txBody>
      </p:sp>
      <p:sp>
        <p:nvSpPr>
          <p:cNvPr id="111" name="Ovál 110">
            <a:extLst>
              <a:ext uri="{FF2B5EF4-FFF2-40B4-BE49-F238E27FC236}">
                <a16:creationId xmlns:a16="http://schemas.microsoft.com/office/drawing/2014/main" id="{34BFFCF8-7D6B-4427-AA75-8CBF89327E84}"/>
              </a:ext>
            </a:extLst>
          </p:cNvPr>
          <p:cNvSpPr/>
          <p:nvPr/>
        </p:nvSpPr>
        <p:spPr>
          <a:xfrm>
            <a:off x="7154415" y="4002471"/>
            <a:ext cx="72000" cy="72000"/>
          </a:xfrm>
          <a:prstGeom prst="ellipse">
            <a:avLst/>
          </a:prstGeom>
          <a:solidFill>
            <a:srgbClr val="005CA9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300" b="1" dirty="0">
                <a:solidFill>
                  <a:schemeClr val="bg1"/>
                </a:solidFill>
                <a:latin typeface="Galano" panose="02010003040200000000" pitchFamily="50" charset="0"/>
              </a:rPr>
              <a:t>H</a:t>
            </a:r>
          </a:p>
        </p:txBody>
      </p:sp>
      <p:sp>
        <p:nvSpPr>
          <p:cNvPr id="112" name="Ovál 111">
            <a:extLst>
              <a:ext uri="{FF2B5EF4-FFF2-40B4-BE49-F238E27FC236}">
                <a16:creationId xmlns:a16="http://schemas.microsoft.com/office/drawing/2014/main" id="{84CDCBF2-58B3-4395-81C3-B3EC315FA652}"/>
              </a:ext>
            </a:extLst>
          </p:cNvPr>
          <p:cNvSpPr/>
          <p:nvPr/>
        </p:nvSpPr>
        <p:spPr>
          <a:xfrm>
            <a:off x="5766080" y="2803788"/>
            <a:ext cx="1152000" cy="1152000"/>
          </a:xfrm>
          <a:prstGeom prst="ellipse">
            <a:avLst/>
          </a:prstGeom>
          <a:solidFill>
            <a:srgbClr val="005CA9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cs-CZ" sz="1000" b="1" dirty="0">
                <a:solidFill>
                  <a:schemeClr val="bg1"/>
                </a:solidFill>
                <a:latin typeface="Galano" panose="02010003040200000000" pitchFamily="50" charset="0"/>
              </a:rPr>
              <a:t>DNL</a:t>
            </a:r>
          </a:p>
        </p:txBody>
      </p:sp>
      <p:sp>
        <p:nvSpPr>
          <p:cNvPr id="113" name="Titel 6">
            <a:extLst>
              <a:ext uri="{FF2B5EF4-FFF2-40B4-BE49-F238E27FC236}">
                <a16:creationId xmlns:a16="http://schemas.microsoft.com/office/drawing/2014/main" id="{E72EB3A8-5BE6-48EC-8BE5-A002D4AFF61B}"/>
              </a:ext>
            </a:extLst>
          </p:cNvPr>
          <p:cNvSpPr txBox="1">
            <a:spLocks/>
          </p:cNvSpPr>
          <p:nvPr/>
        </p:nvSpPr>
        <p:spPr bwMode="auto">
          <a:xfrm>
            <a:off x="1155337" y="877675"/>
            <a:ext cx="4988835" cy="36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cs-CZ" sz="2000" dirty="0" err="1">
                <a:latin typeface="Galano SemiBold" panose="02010003040200000000" pitchFamily="50" charset="0"/>
              </a:rPr>
              <a:t>Likvidácia</a:t>
            </a:r>
            <a:r>
              <a:rPr lang="cs-CZ" sz="2000" dirty="0">
                <a:latin typeface="Galano SemiBold" panose="02010003040200000000" pitchFamily="50" charset="0"/>
              </a:rPr>
              <a:t> </a:t>
            </a:r>
            <a:r>
              <a:rPr lang="cs-CZ" sz="2000" dirty="0" err="1">
                <a:latin typeface="Galano SemiBold" panose="02010003040200000000" pitchFamily="50" charset="0"/>
              </a:rPr>
              <a:t>poistných</a:t>
            </a:r>
            <a:r>
              <a:rPr lang="cs-CZ" sz="2000" dirty="0">
                <a:latin typeface="Galano SemiBold" panose="02010003040200000000" pitchFamily="50" charset="0"/>
              </a:rPr>
              <a:t> </a:t>
            </a:r>
            <a:r>
              <a:rPr lang="cs-CZ" sz="2000" dirty="0" err="1">
                <a:latin typeface="Galano SemiBold" panose="02010003040200000000" pitchFamily="50" charset="0"/>
              </a:rPr>
              <a:t>udalos</a:t>
            </a:r>
            <a:r>
              <a:rPr lang="cs-CZ" sz="2000" dirty="0" err="1">
                <a:solidFill>
                  <a:schemeClr val="bg1"/>
                </a:solidFill>
                <a:latin typeface="Galano SemiBold" panose="02010003040200000000" pitchFamily="50" charset="0"/>
              </a:rPr>
              <a:t>tí</a:t>
            </a:r>
            <a:endParaRPr lang="de-DE" sz="2000" dirty="0">
              <a:solidFill>
                <a:schemeClr val="bg1"/>
              </a:solidFill>
              <a:latin typeface="Galano SemiBold" panose="02010003040200000000" pitchFamily="50" charset="0"/>
            </a:endParaRPr>
          </a:p>
        </p:txBody>
      </p:sp>
      <p:sp>
        <p:nvSpPr>
          <p:cNvPr id="114" name="Titel 6">
            <a:extLst>
              <a:ext uri="{FF2B5EF4-FFF2-40B4-BE49-F238E27FC236}">
                <a16:creationId xmlns:a16="http://schemas.microsoft.com/office/drawing/2014/main" id="{31080E96-6B69-4752-AAE7-4B8613550201}"/>
              </a:ext>
            </a:extLst>
          </p:cNvPr>
          <p:cNvSpPr txBox="1">
            <a:spLocks/>
          </p:cNvSpPr>
          <p:nvPr/>
        </p:nvSpPr>
        <p:spPr bwMode="auto">
          <a:xfrm>
            <a:off x="6838388" y="2997689"/>
            <a:ext cx="111435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pl-PL" sz="1000" dirty="0">
                <a:solidFill>
                  <a:schemeClr val="tx1"/>
                </a:solidFill>
                <a:latin typeface="Galano" panose="02010003040200000000" pitchFamily="50" charset="0"/>
              </a:rPr>
              <a:t>Ø 34 dní</a:t>
            </a:r>
            <a:endParaRPr lang="de-DE" sz="1000" dirty="0">
              <a:solidFill>
                <a:schemeClr val="tx1"/>
              </a:solidFill>
              <a:latin typeface="Galano" panose="02010003040200000000" pitchFamily="50" charset="0"/>
            </a:endParaRPr>
          </a:p>
        </p:txBody>
      </p:sp>
      <p:sp>
        <p:nvSpPr>
          <p:cNvPr id="115" name="Titel 6">
            <a:extLst>
              <a:ext uri="{FF2B5EF4-FFF2-40B4-BE49-F238E27FC236}">
                <a16:creationId xmlns:a16="http://schemas.microsoft.com/office/drawing/2014/main" id="{64305543-0512-4C16-8D44-4ACE8AE0A249}"/>
              </a:ext>
            </a:extLst>
          </p:cNvPr>
          <p:cNvSpPr txBox="1">
            <a:spLocks/>
          </p:cNvSpPr>
          <p:nvPr/>
        </p:nvSpPr>
        <p:spPr bwMode="auto">
          <a:xfrm>
            <a:off x="7139721" y="3760767"/>
            <a:ext cx="111435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pl-PL" sz="1000" dirty="0">
                <a:solidFill>
                  <a:schemeClr val="tx1"/>
                </a:solidFill>
                <a:latin typeface="Galano" panose="02010003040200000000" pitchFamily="50" charset="0"/>
              </a:rPr>
              <a:t>Ø 6 dní</a:t>
            </a:r>
            <a:endParaRPr lang="de-DE" sz="1000" dirty="0">
              <a:solidFill>
                <a:schemeClr val="tx1"/>
              </a:solidFill>
              <a:latin typeface="Galano" panose="02010003040200000000" pitchFamily="50" charset="0"/>
            </a:endParaRPr>
          </a:p>
        </p:txBody>
      </p:sp>
      <p:grpSp>
        <p:nvGrpSpPr>
          <p:cNvPr id="64" name="Skupina 63">
            <a:extLst>
              <a:ext uri="{FF2B5EF4-FFF2-40B4-BE49-F238E27FC236}">
                <a16:creationId xmlns:a16="http://schemas.microsoft.com/office/drawing/2014/main" id="{A93362C3-00E5-4719-A147-938EB87DFE3E}"/>
              </a:ext>
            </a:extLst>
          </p:cNvPr>
          <p:cNvGrpSpPr/>
          <p:nvPr/>
        </p:nvGrpSpPr>
        <p:grpSpPr>
          <a:xfrm>
            <a:off x="7519241" y="794633"/>
            <a:ext cx="1624760" cy="433388"/>
            <a:chOff x="7519241" y="794633"/>
            <a:chExt cx="1624760" cy="433388"/>
          </a:xfrm>
        </p:grpSpPr>
        <p:sp>
          <p:nvSpPr>
            <p:cNvPr id="65" name="Obdĺžnik 14">
              <a:extLst>
                <a:ext uri="{FF2B5EF4-FFF2-40B4-BE49-F238E27FC236}">
                  <a16:creationId xmlns:a16="http://schemas.microsoft.com/office/drawing/2014/main" id="{00488BD1-2120-40B8-BC71-817EBE59B639}"/>
                </a:ext>
              </a:extLst>
            </p:cNvPr>
            <p:cNvSpPr/>
            <p:nvPr/>
          </p:nvSpPr>
          <p:spPr>
            <a:xfrm>
              <a:off x="7519241" y="794633"/>
              <a:ext cx="1624760" cy="433388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k-SK"/>
            </a:p>
          </p:txBody>
        </p:sp>
        <p:sp>
          <p:nvSpPr>
            <p:cNvPr id="66" name="Titel 6">
              <a:extLst>
                <a:ext uri="{FF2B5EF4-FFF2-40B4-BE49-F238E27FC236}">
                  <a16:creationId xmlns:a16="http://schemas.microsoft.com/office/drawing/2014/main" id="{F51C9F0A-DB5E-4959-9B76-E3B9749FE9C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519241" y="883150"/>
              <a:ext cx="1624759" cy="282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5BA9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5pPr>
              <a:lvl6pPr marL="3429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6pPr>
              <a:lvl7pPr marL="685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7pPr>
              <a:lvl8pPr marL="10287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8pPr>
              <a:lvl9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9pPr>
            </a:lstStyle>
            <a:p>
              <a:pPr algn="ctr"/>
              <a:r>
                <a:rPr lang="cs-CZ" sz="1200" dirty="0" err="1">
                  <a:solidFill>
                    <a:schemeClr val="bg1"/>
                  </a:solidFill>
                  <a:latin typeface="Galano SemiBold" panose="02010003040200000000" pitchFamily="50" charset="0"/>
                </a:rPr>
                <a:t>Likvidácia</a:t>
              </a:r>
              <a:endParaRPr lang="cs-CZ" sz="1200" dirty="0">
                <a:solidFill>
                  <a:schemeClr val="bg1"/>
                </a:solidFill>
                <a:latin typeface="Galano SemiBold" panose="02010003040200000000" pitchFamily="50" charset="0"/>
              </a:endParaRPr>
            </a:p>
          </p:txBody>
        </p:sp>
      </p:grpSp>
      <p:sp>
        <p:nvSpPr>
          <p:cNvPr id="68" name="Datumsplatzhalter 3">
            <a:extLst>
              <a:ext uri="{FF2B5EF4-FFF2-40B4-BE49-F238E27FC236}">
                <a16:creationId xmlns:a16="http://schemas.microsoft.com/office/drawing/2014/main" id="{6097CFDD-5FF5-4DE6-82A2-FDC60EDAFE7C}"/>
              </a:ext>
            </a:extLst>
          </p:cNvPr>
          <p:cNvSpPr txBox="1">
            <a:spLocks/>
          </p:cNvSpPr>
          <p:nvPr/>
        </p:nvSpPr>
        <p:spPr>
          <a:xfrm>
            <a:off x="324000" y="479024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9879CD9-930F-364E-A3CB-E07785455FD0}" type="datetime1">
              <a:rPr lang="de-AT" smtClean="0">
                <a:latin typeface="Galano" panose="02010003040200000000" pitchFamily="50" charset="0"/>
              </a:rPr>
              <a:pPr>
                <a:defRPr/>
              </a:pPr>
              <a:t>16.03.2023</a:t>
            </a:fld>
            <a:endParaRPr lang="en-US" dirty="0"/>
          </a:p>
        </p:txBody>
      </p:sp>
      <p:sp>
        <p:nvSpPr>
          <p:cNvPr id="69" name="Vývojový diagram: zpoždění 68">
            <a:extLst>
              <a:ext uri="{FF2B5EF4-FFF2-40B4-BE49-F238E27FC236}">
                <a16:creationId xmlns:a16="http://schemas.microsoft.com/office/drawing/2014/main" id="{E5073D88-1FA8-464B-A809-CE3CA4F45700}"/>
              </a:ext>
            </a:extLst>
          </p:cNvPr>
          <p:cNvSpPr/>
          <p:nvPr/>
        </p:nvSpPr>
        <p:spPr>
          <a:xfrm>
            <a:off x="-46892" y="1358454"/>
            <a:ext cx="763441" cy="3306088"/>
          </a:xfrm>
          <a:prstGeom prst="flowChartDelay">
            <a:avLst/>
          </a:prstGeom>
          <a:noFill/>
          <a:ln>
            <a:solidFill>
              <a:srgbClr val="005E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Ovál 76">
            <a:extLst>
              <a:ext uri="{FF2B5EF4-FFF2-40B4-BE49-F238E27FC236}">
                <a16:creationId xmlns:a16="http://schemas.microsoft.com/office/drawing/2014/main" id="{BE864D4C-72C8-4C2F-BED7-302C18E146C2}"/>
              </a:ext>
            </a:extLst>
          </p:cNvPr>
          <p:cNvSpPr/>
          <p:nvPr/>
        </p:nvSpPr>
        <p:spPr>
          <a:xfrm>
            <a:off x="385264" y="135744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8" name="Obrázek 46" descr="Kompas obrys">
            <a:extLst>
              <a:ext uri="{FF2B5EF4-FFF2-40B4-BE49-F238E27FC236}">
                <a16:creationId xmlns:a16="http://schemas.microsoft.com/office/drawing/2014/main" id="{D031F99F-1D58-44A8-8A0B-04CAB043C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3786" y="1393445"/>
            <a:ext cx="288000" cy="288000"/>
          </a:xfrm>
          <a:prstGeom prst="rect">
            <a:avLst/>
          </a:prstGeom>
        </p:spPr>
      </p:pic>
      <p:sp>
        <p:nvSpPr>
          <p:cNvPr id="80" name="Ovál 79">
            <a:extLst>
              <a:ext uri="{FF2B5EF4-FFF2-40B4-BE49-F238E27FC236}">
                <a16:creationId xmlns:a16="http://schemas.microsoft.com/office/drawing/2014/main" id="{3FB1DDD2-71B5-4276-8E0D-AF1E97C531A5}"/>
              </a:ext>
            </a:extLst>
          </p:cNvPr>
          <p:cNvSpPr/>
          <p:nvPr/>
        </p:nvSpPr>
        <p:spPr>
          <a:xfrm>
            <a:off x="400654" y="4289989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Ovál 80">
            <a:extLst>
              <a:ext uri="{FF2B5EF4-FFF2-40B4-BE49-F238E27FC236}">
                <a16:creationId xmlns:a16="http://schemas.microsoft.com/office/drawing/2014/main" id="{A35DFF35-4A0F-4C10-90BF-08B300B72535}"/>
              </a:ext>
            </a:extLst>
          </p:cNvPr>
          <p:cNvSpPr/>
          <p:nvPr/>
        </p:nvSpPr>
        <p:spPr>
          <a:xfrm>
            <a:off x="478538" y="3867136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4" name="Obrázek 46" descr="Srdce se šípem obrys">
            <a:extLst>
              <a:ext uri="{FF2B5EF4-FFF2-40B4-BE49-F238E27FC236}">
                <a16:creationId xmlns:a16="http://schemas.microsoft.com/office/drawing/2014/main" id="{4E6D6563-5E18-48F0-96ED-F8E0D03765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07339" y="3915548"/>
            <a:ext cx="288000" cy="288000"/>
          </a:xfrm>
          <a:prstGeom prst="rect">
            <a:avLst/>
          </a:prstGeom>
        </p:spPr>
      </p:pic>
      <p:pic>
        <p:nvPicPr>
          <p:cNvPr id="85" name="Obrázek 46" descr="Uživatelé obrys">
            <a:extLst>
              <a:ext uri="{FF2B5EF4-FFF2-40B4-BE49-F238E27FC236}">
                <a16:creationId xmlns:a16="http://schemas.microsoft.com/office/drawing/2014/main" id="{50DA5CB0-150D-4C21-B0FD-05DBDE268C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37365" y="4323546"/>
            <a:ext cx="288000" cy="288000"/>
          </a:xfrm>
          <a:prstGeom prst="rect">
            <a:avLst/>
          </a:prstGeom>
        </p:spPr>
      </p:pic>
      <p:sp>
        <p:nvSpPr>
          <p:cNvPr id="86" name="Ovál 85">
            <a:extLst>
              <a:ext uri="{FF2B5EF4-FFF2-40B4-BE49-F238E27FC236}">
                <a16:creationId xmlns:a16="http://schemas.microsoft.com/office/drawing/2014/main" id="{90DD4E5C-8B40-4972-A32D-062D962F006E}"/>
              </a:ext>
            </a:extLst>
          </p:cNvPr>
          <p:cNvSpPr/>
          <p:nvPr/>
        </p:nvSpPr>
        <p:spPr>
          <a:xfrm>
            <a:off x="484695" y="1788726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7" name="Obrázek 46" descr="Levá hemisféra obrys">
            <a:extLst>
              <a:ext uri="{FF2B5EF4-FFF2-40B4-BE49-F238E27FC236}">
                <a16:creationId xmlns:a16="http://schemas.microsoft.com/office/drawing/2014/main" id="{C0F6C53E-C322-4627-ACC8-9A33F6A319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27664" y="1822874"/>
            <a:ext cx="288000" cy="288000"/>
          </a:xfrm>
          <a:prstGeom prst="rect">
            <a:avLst/>
          </a:prstGeom>
        </p:spPr>
      </p:pic>
      <p:sp>
        <p:nvSpPr>
          <p:cNvPr id="88" name="Ovál 87">
            <a:extLst>
              <a:ext uri="{FF2B5EF4-FFF2-40B4-BE49-F238E27FC236}">
                <a16:creationId xmlns:a16="http://schemas.microsoft.com/office/drawing/2014/main" id="{6C5EB53C-C7C8-4392-850D-8E57BB8C84CD}"/>
              </a:ext>
            </a:extLst>
          </p:cNvPr>
          <p:cNvSpPr/>
          <p:nvPr/>
        </p:nvSpPr>
        <p:spPr>
          <a:xfrm>
            <a:off x="520121" y="2207977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9" name="Obrázek 46" descr="Jazyk vzdáleného učení obrys">
            <a:extLst>
              <a:ext uri="{FF2B5EF4-FFF2-40B4-BE49-F238E27FC236}">
                <a16:creationId xmlns:a16="http://schemas.microsoft.com/office/drawing/2014/main" id="{FA84930D-0450-4A0F-89A9-A3DDC3255C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63244" y="2251111"/>
            <a:ext cx="288000" cy="288000"/>
          </a:xfrm>
          <a:prstGeom prst="rect">
            <a:avLst/>
          </a:prstGeom>
        </p:spPr>
      </p:pic>
      <p:sp>
        <p:nvSpPr>
          <p:cNvPr id="116" name="Ovál 115">
            <a:extLst>
              <a:ext uri="{FF2B5EF4-FFF2-40B4-BE49-F238E27FC236}">
                <a16:creationId xmlns:a16="http://schemas.microsoft.com/office/drawing/2014/main" id="{FF60E474-51A6-46EA-8454-4D011CC31106}"/>
              </a:ext>
            </a:extLst>
          </p:cNvPr>
          <p:cNvSpPr/>
          <p:nvPr/>
        </p:nvSpPr>
        <p:spPr>
          <a:xfrm>
            <a:off x="536902" y="261650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7" name="Obrázek 46" descr="Žárovka a ozubené kolečko obrys">
            <a:extLst>
              <a:ext uri="{FF2B5EF4-FFF2-40B4-BE49-F238E27FC236}">
                <a16:creationId xmlns:a16="http://schemas.microsoft.com/office/drawing/2014/main" id="{B55A1F7B-98B8-4AD3-9160-CF7D9F4EF8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72549" y="2638883"/>
            <a:ext cx="288000" cy="288000"/>
          </a:xfrm>
          <a:prstGeom prst="rect">
            <a:avLst/>
          </a:prstGeom>
        </p:spPr>
      </p:pic>
      <p:sp>
        <p:nvSpPr>
          <p:cNvPr id="118" name="Ovál 117">
            <a:extLst>
              <a:ext uri="{FF2B5EF4-FFF2-40B4-BE49-F238E27FC236}">
                <a16:creationId xmlns:a16="http://schemas.microsoft.com/office/drawing/2014/main" id="{E917952A-91BC-465F-9431-93250EA3D41B}"/>
              </a:ext>
            </a:extLst>
          </p:cNvPr>
          <p:cNvSpPr/>
          <p:nvPr/>
        </p:nvSpPr>
        <p:spPr>
          <a:xfrm>
            <a:off x="527664" y="303750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9" name="Obrázek 46" descr="Kalkulačka obrys">
            <a:extLst>
              <a:ext uri="{FF2B5EF4-FFF2-40B4-BE49-F238E27FC236}">
                <a16:creationId xmlns:a16="http://schemas.microsoft.com/office/drawing/2014/main" id="{17D07CB8-361C-4B20-9057-393D8DAF020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63244" y="3078430"/>
            <a:ext cx="288000" cy="288000"/>
          </a:xfrm>
          <a:prstGeom prst="rect">
            <a:avLst/>
          </a:prstGeom>
        </p:spPr>
      </p:pic>
      <p:sp>
        <p:nvSpPr>
          <p:cNvPr id="120" name="Ovál 119">
            <a:extLst>
              <a:ext uri="{FF2B5EF4-FFF2-40B4-BE49-F238E27FC236}">
                <a16:creationId xmlns:a16="http://schemas.microsoft.com/office/drawing/2014/main" id="{09681FFC-A633-4283-8223-4FD490E906E8}"/>
              </a:ext>
            </a:extLst>
          </p:cNvPr>
          <p:cNvSpPr/>
          <p:nvPr/>
        </p:nvSpPr>
        <p:spPr>
          <a:xfrm>
            <a:off x="519157" y="3447885"/>
            <a:ext cx="360000" cy="360000"/>
          </a:xfrm>
          <a:prstGeom prst="ellipse">
            <a:avLst/>
          </a:prstGeom>
          <a:solidFill>
            <a:srgbClr val="005BAA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1" name="Obrázek 46" descr="Pandemic sloučení křivky spojnicového grafu obrys">
            <a:extLst>
              <a:ext uri="{FF2B5EF4-FFF2-40B4-BE49-F238E27FC236}">
                <a16:creationId xmlns:a16="http://schemas.microsoft.com/office/drawing/2014/main" id="{02A776A4-31E4-402E-A474-F7358E631F6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563244" y="3489993"/>
            <a:ext cx="288000" cy="288000"/>
          </a:xfrm>
          <a:prstGeom prst="rect">
            <a:avLst/>
          </a:prstGeom>
        </p:spPr>
      </p:pic>
      <p:sp>
        <p:nvSpPr>
          <p:cNvPr id="60" name="Datumsplatzhalter 3">
            <a:extLst>
              <a:ext uri="{FF2B5EF4-FFF2-40B4-BE49-F238E27FC236}">
                <a16:creationId xmlns:a16="http://schemas.microsoft.com/office/drawing/2014/main" id="{565FEC0B-2013-4A24-B6C3-C19D0DFBFA6C}"/>
              </a:ext>
            </a:extLst>
          </p:cNvPr>
          <p:cNvSpPr txBox="1">
            <a:spLocks/>
          </p:cNvSpPr>
          <p:nvPr/>
        </p:nvSpPr>
        <p:spPr>
          <a:xfrm>
            <a:off x="3649754" y="479024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E1796C90-5DE4-4A26-87B2-E83A2ED7C39C}" type="slidenum">
              <a:rPr lang="de-AT" smtClean="0">
                <a:latin typeface="Galano" panose="02010003040200000000" pitchFamily="50" charset="0"/>
              </a:r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932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61E15D-3294-1848-BE91-2F94885212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000" y="4790246"/>
            <a:ext cx="2057400" cy="273844"/>
          </a:xfrm>
        </p:spPr>
        <p:txBody>
          <a:bodyPr/>
          <a:lstStyle/>
          <a:p>
            <a:pPr>
              <a:defRPr/>
            </a:pPr>
            <a:fld id="{09879CD9-930F-364E-A3CB-E07785455FD0}" type="datetime1">
              <a:rPr lang="de-AT" smtClean="0">
                <a:latin typeface="Galano" panose="02010003040200000000" pitchFamily="50" charset="0"/>
              </a:rPr>
              <a:pPr>
                <a:defRPr/>
              </a:pPr>
              <a:t>16.03.2023</a:t>
            </a:fld>
            <a:endParaRPr lang="en-US" dirty="0"/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610AD20B-905C-4DF1-BDBF-2D246586E1FA}"/>
              </a:ext>
            </a:extLst>
          </p:cNvPr>
          <p:cNvSpPr txBox="1">
            <a:spLocks/>
          </p:cNvSpPr>
          <p:nvPr/>
        </p:nvSpPr>
        <p:spPr>
          <a:xfrm>
            <a:off x="3649754" y="479024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E1796C90-5DE4-4A26-87B2-E83A2ED7C39C}" type="slidenum">
              <a:rPr lang="de-AT" smtClean="0">
                <a:latin typeface="Galano" panose="02010003040200000000" pitchFamily="50" charset="0"/>
              </a:rPr>
              <a:t>28</a:t>
            </a:fld>
            <a:endParaRPr lang="en-US" dirty="0"/>
          </a:p>
        </p:txBody>
      </p:sp>
      <p:sp>
        <p:nvSpPr>
          <p:cNvPr id="18" name="Titel 6">
            <a:extLst>
              <a:ext uri="{FF2B5EF4-FFF2-40B4-BE49-F238E27FC236}">
                <a16:creationId xmlns:a16="http://schemas.microsoft.com/office/drawing/2014/main" id="{5E476ED5-4C08-4CFF-A6EC-7D98F359B22B}"/>
              </a:ext>
            </a:extLst>
          </p:cNvPr>
          <p:cNvSpPr txBox="1">
            <a:spLocks/>
          </p:cNvSpPr>
          <p:nvPr/>
        </p:nvSpPr>
        <p:spPr bwMode="auto">
          <a:xfrm>
            <a:off x="1155337" y="877675"/>
            <a:ext cx="4988835" cy="36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cs-CZ" sz="2000" dirty="0">
                <a:latin typeface="Galano SemiBold" panose="02010003040200000000" pitchFamily="50" charset="0"/>
              </a:rPr>
              <a:t>Viktória </a:t>
            </a:r>
            <a:r>
              <a:rPr lang="cs-CZ" sz="2000" dirty="0" err="1">
                <a:latin typeface="Galano SemiBold" panose="02010003040200000000" pitchFamily="50" charset="0"/>
              </a:rPr>
              <a:t>Tarcali</a:t>
            </a:r>
            <a:endParaRPr lang="de-DE" sz="2000" dirty="0">
              <a:latin typeface="Galano SemiBold" panose="02010003040200000000" pitchFamily="50" charset="0"/>
            </a:endParaRPr>
          </a:p>
        </p:txBody>
      </p:sp>
      <p:sp>
        <p:nvSpPr>
          <p:cNvPr id="41" name="Titel 6">
            <a:extLst>
              <a:ext uri="{FF2B5EF4-FFF2-40B4-BE49-F238E27FC236}">
                <a16:creationId xmlns:a16="http://schemas.microsoft.com/office/drawing/2014/main" id="{512F9F0A-14C9-4682-9CF6-4008BDF18BA1}"/>
              </a:ext>
            </a:extLst>
          </p:cNvPr>
          <p:cNvSpPr txBox="1">
            <a:spLocks/>
          </p:cNvSpPr>
          <p:nvPr/>
        </p:nvSpPr>
        <p:spPr bwMode="auto">
          <a:xfrm>
            <a:off x="4514776" y="1761835"/>
            <a:ext cx="2831928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pl-PL" sz="1600" dirty="0">
                <a:solidFill>
                  <a:schemeClr val="tx1"/>
                </a:solidFill>
                <a:latin typeface="Galano" panose="02010003040200000000" pitchFamily="50" charset="0"/>
              </a:rPr>
              <a:t>+421 908 059 903</a:t>
            </a:r>
            <a:endParaRPr lang="de-DE" sz="1600" dirty="0">
              <a:solidFill>
                <a:schemeClr val="tx1"/>
              </a:solidFill>
              <a:latin typeface="Galano" panose="02010003040200000000" pitchFamily="50" charset="0"/>
            </a:endParaRPr>
          </a:p>
        </p:txBody>
      </p:sp>
      <p:grpSp>
        <p:nvGrpSpPr>
          <p:cNvPr id="51" name="Skupina 50">
            <a:extLst>
              <a:ext uri="{FF2B5EF4-FFF2-40B4-BE49-F238E27FC236}">
                <a16:creationId xmlns:a16="http://schemas.microsoft.com/office/drawing/2014/main" id="{38A2159A-768C-496B-8E63-FCFE9F20BCFC}"/>
              </a:ext>
            </a:extLst>
          </p:cNvPr>
          <p:cNvGrpSpPr/>
          <p:nvPr/>
        </p:nvGrpSpPr>
        <p:grpSpPr>
          <a:xfrm>
            <a:off x="7519241" y="794633"/>
            <a:ext cx="1624760" cy="433388"/>
            <a:chOff x="7519241" y="794633"/>
            <a:chExt cx="1624760" cy="433388"/>
          </a:xfrm>
        </p:grpSpPr>
        <p:sp>
          <p:nvSpPr>
            <p:cNvPr id="52" name="Obdĺžnik 14">
              <a:extLst>
                <a:ext uri="{FF2B5EF4-FFF2-40B4-BE49-F238E27FC236}">
                  <a16:creationId xmlns:a16="http://schemas.microsoft.com/office/drawing/2014/main" id="{D50861E0-F991-47CD-A9F0-2840063E79F5}"/>
                </a:ext>
              </a:extLst>
            </p:cNvPr>
            <p:cNvSpPr/>
            <p:nvPr/>
          </p:nvSpPr>
          <p:spPr>
            <a:xfrm>
              <a:off x="7519241" y="794633"/>
              <a:ext cx="1624760" cy="433388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k-SK"/>
            </a:p>
          </p:txBody>
        </p:sp>
        <p:sp>
          <p:nvSpPr>
            <p:cNvPr id="53" name="Titel 6">
              <a:extLst>
                <a:ext uri="{FF2B5EF4-FFF2-40B4-BE49-F238E27FC236}">
                  <a16:creationId xmlns:a16="http://schemas.microsoft.com/office/drawing/2014/main" id="{864C0F7B-11AC-4F40-9CB7-E2CE8CA4D40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519241" y="883150"/>
              <a:ext cx="1624759" cy="282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5BA9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5pPr>
              <a:lvl6pPr marL="3429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6pPr>
              <a:lvl7pPr marL="685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7pPr>
              <a:lvl8pPr marL="10287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8pPr>
              <a:lvl9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9pPr>
            </a:lstStyle>
            <a:p>
              <a:pPr algn="ctr"/>
              <a:r>
                <a:rPr lang="cs-CZ" sz="1200" dirty="0">
                  <a:solidFill>
                    <a:schemeClr val="bg1"/>
                  </a:solidFill>
                  <a:latin typeface="Galano SemiBold" panose="02010003040200000000" pitchFamily="50" charset="0"/>
                </a:rPr>
                <a:t>Viki</a:t>
              </a:r>
              <a:endParaRPr lang="de-DE" sz="1200" dirty="0">
                <a:solidFill>
                  <a:schemeClr val="bg1"/>
                </a:solidFill>
                <a:latin typeface="Galano SemiBold" panose="02010003040200000000" pitchFamily="50" charset="0"/>
              </a:endParaRPr>
            </a:p>
          </p:txBody>
        </p:sp>
      </p:grpSp>
      <p:sp>
        <p:nvSpPr>
          <p:cNvPr id="64" name="Ovál 63">
            <a:extLst>
              <a:ext uri="{FF2B5EF4-FFF2-40B4-BE49-F238E27FC236}">
                <a16:creationId xmlns:a16="http://schemas.microsoft.com/office/drawing/2014/main" id="{FDCF807E-77F9-4F38-8CEF-532A77A89E74}"/>
              </a:ext>
            </a:extLst>
          </p:cNvPr>
          <p:cNvSpPr/>
          <p:nvPr/>
        </p:nvSpPr>
        <p:spPr>
          <a:xfrm>
            <a:off x="3945325" y="1675932"/>
            <a:ext cx="450000" cy="450000"/>
          </a:xfrm>
          <a:prstGeom prst="ellipse">
            <a:avLst/>
          </a:prstGeom>
          <a:solidFill>
            <a:srgbClr val="005BAA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endParaRPr lang="cs-CZ" sz="500" b="1" dirty="0">
              <a:solidFill>
                <a:schemeClr val="bg1"/>
              </a:solidFill>
              <a:latin typeface="Galano" panose="02010003040200000000" pitchFamily="50" charset="0"/>
            </a:endParaRPr>
          </a:p>
        </p:txBody>
      </p:sp>
      <p:pic>
        <p:nvPicPr>
          <p:cNvPr id="1026" name="Picture 2" descr="Sluchátko se souvislou výplní">
            <a:extLst>
              <a:ext uri="{FF2B5EF4-FFF2-40B4-BE49-F238E27FC236}">
                <a16:creationId xmlns:a16="http://schemas.microsoft.com/office/drawing/2014/main" id="{524C75BE-D19A-4527-A984-C6DCC77A4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4028896" y="1760112"/>
            <a:ext cx="27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7B4882E-2618-4C38-814A-C17EED8B5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0695" y="1848932"/>
            <a:ext cx="2175180" cy="2181883"/>
          </a:xfrm>
          <a:prstGeom prst="rect">
            <a:avLst/>
          </a:prstGeom>
        </p:spPr>
      </p:pic>
      <p:sp>
        <p:nvSpPr>
          <p:cNvPr id="89" name="Ovál 88">
            <a:extLst>
              <a:ext uri="{FF2B5EF4-FFF2-40B4-BE49-F238E27FC236}">
                <a16:creationId xmlns:a16="http://schemas.microsoft.com/office/drawing/2014/main" id="{27BE5E47-F196-485C-B716-DB26FAA72F30}"/>
              </a:ext>
            </a:extLst>
          </p:cNvPr>
          <p:cNvSpPr/>
          <p:nvPr/>
        </p:nvSpPr>
        <p:spPr>
          <a:xfrm>
            <a:off x="3945325" y="2359553"/>
            <a:ext cx="450000" cy="450000"/>
          </a:xfrm>
          <a:prstGeom prst="ellipse">
            <a:avLst/>
          </a:prstGeom>
          <a:solidFill>
            <a:srgbClr val="005BAA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endParaRPr lang="cs-CZ" sz="500" b="1" dirty="0">
              <a:solidFill>
                <a:schemeClr val="bg1"/>
              </a:solidFill>
              <a:latin typeface="Galano" panose="02010003040200000000" pitchFamily="50" charset="0"/>
            </a:endParaRPr>
          </a:p>
        </p:txBody>
      </p:sp>
      <p:sp>
        <p:nvSpPr>
          <p:cNvPr id="93" name="Ovál 92">
            <a:extLst>
              <a:ext uri="{FF2B5EF4-FFF2-40B4-BE49-F238E27FC236}">
                <a16:creationId xmlns:a16="http://schemas.microsoft.com/office/drawing/2014/main" id="{EA632904-E706-4C54-BAC4-1E95FC9B68E8}"/>
              </a:ext>
            </a:extLst>
          </p:cNvPr>
          <p:cNvSpPr/>
          <p:nvPr/>
        </p:nvSpPr>
        <p:spPr>
          <a:xfrm>
            <a:off x="3945325" y="3527889"/>
            <a:ext cx="450000" cy="450000"/>
          </a:xfrm>
          <a:prstGeom prst="ellipse">
            <a:avLst/>
          </a:prstGeom>
          <a:solidFill>
            <a:srgbClr val="005BAA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endParaRPr lang="cs-CZ" sz="500" b="1" dirty="0">
              <a:solidFill>
                <a:schemeClr val="bg1"/>
              </a:solidFill>
              <a:latin typeface="Galano" panose="02010003040200000000" pitchFamily="50" charset="0"/>
            </a:endParaRPr>
          </a:p>
        </p:txBody>
      </p:sp>
      <p:sp>
        <p:nvSpPr>
          <p:cNvPr id="94" name="Titel 6">
            <a:extLst>
              <a:ext uri="{FF2B5EF4-FFF2-40B4-BE49-F238E27FC236}">
                <a16:creationId xmlns:a16="http://schemas.microsoft.com/office/drawing/2014/main" id="{0FCAC827-C5B6-4819-9464-438D8192EBA3}"/>
              </a:ext>
            </a:extLst>
          </p:cNvPr>
          <p:cNvSpPr txBox="1">
            <a:spLocks/>
          </p:cNvSpPr>
          <p:nvPr/>
        </p:nvSpPr>
        <p:spPr bwMode="auto">
          <a:xfrm>
            <a:off x="4516793" y="2437677"/>
            <a:ext cx="2831928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pl-PL" sz="1600" dirty="0">
                <a:solidFill>
                  <a:schemeClr val="tx1"/>
                </a:solidFill>
                <a:latin typeface="Galano" panose="02010003040200000000" pitchFamily="50" charset="0"/>
              </a:rPr>
              <a:t>viktoria.tarcali@uniqa.sk</a:t>
            </a:r>
            <a:endParaRPr lang="de-DE" sz="1600" dirty="0">
              <a:solidFill>
                <a:schemeClr val="tx1"/>
              </a:solidFill>
              <a:latin typeface="Galano" panose="02010003040200000000" pitchFamily="50" charset="0"/>
            </a:endParaRPr>
          </a:p>
        </p:txBody>
      </p:sp>
      <p:sp>
        <p:nvSpPr>
          <p:cNvPr id="95" name="Titel 6">
            <a:extLst>
              <a:ext uri="{FF2B5EF4-FFF2-40B4-BE49-F238E27FC236}">
                <a16:creationId xmlns:a16="http://schemas.microsoft.com/office/drawing/2014/main" id="{9F5AD1CD-ADE5-4AEC-A6CE-742F65633BBB}"/>
              </a:ext>
            </a:extLst>
          </p:cNvPr>
          <p:cNvSpPr txBox="1">
            <a:spLocks/>
          </p:cNvSpPr>
          <p:nvPr/>
        </p:nvSpPr>
        <p:spPr bwMode="auto">
          <a:xfrm>
            <a:off x="4572000" y="3303755"/>
            <a:ext cx="4015305" cy="89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pl-PL" sz="1600" dirty="0">
                <a:solidFill>
                  <a:schemeClr val="tx1"/>
                </a:solidFill>
                <a:latin typeface="Galano" panose="02010003040200000000" pitchFamily="50" charset="0"/>
              </a:rPr>
              <a:t>Životné poistenie</a:t>
            </a:r>
          </a:p>
          <a:p>
            <a:pPr>
              <a:lnSpc>
                <a:spcPct val="120000"/>
              </a:lnSpc>
            </a:pPr>
            <a:r>
              <a:rPr lang="pl-PL" sz="1600" dirty="0">
                <a:solidFill>
                  <a:schemeClr val="tx1"/>
                </a:solidFill>
                <a:latin typeface="Galano" panose="02010003040200000000" pitchFamily="50" charset="0"/>
              </a:rPr>
              <a:t>Investície</a:t>
            </a:r>
          </a:p>
          <a:p>
            <a:pPr>
              <a:lnSpc>
                <a:spcPct val="120000"/>
              </a:lnSpc>
            </a:pPr>
            <a:r>
              <a:rPr lang="pl-PL" sz="1600" dirty="0">
                <a:solidFill>
                  <a:schemeClr val="tx1"/>
                </a:solidFill>
                <a:latin typeface="Galano" panose="02010003040200000000" pitchFamily="50" charset="0"/>
              </a:rPr>
              <a:t>Dôchodky</a:t>
            </a:r>
          </a:p>
        </p:txBody>
      </p:sp>
      <p:pic>
        <p:nvPicPr>
          <p:cNvPr id="96" name="Picture 2" descr="E-mail se souvislou výplní">
            <a:extLst>
              <a:ext uri="{FF2B5EF4-FFF2-40B4-BE49-F238E27FC236}">
                <a16:creationId xmlns:a16="http://schemas.microsoft.com/office/drawing/2014/main" id="{E015F3D2-2614-4B14-83CD-65B443F3A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auto">
          <a:xfrm>
            <a:off x="4027292" y="2441521"/>
            <a:ext cx="27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Deštník se souvislou výplní">
            <a:extLst>
              <a:ext uri="{FF2B5EF4-FFF2-40B4-BE49-F238E27FC236}">
                <a16:creationId xmlns:a16="http://schemas.microsoft.com/office/drawing/2014/main" id="{6117530A-A7A3-47A6-9446-10514EB73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 bwMode="auto">
          <a:xfrm>
            <a:off x="4035325" y="3606481"/>
            <a:ext cx="27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Volný tvar: obrazec 98">
            <a:extLst>
              <a:ext uri="{FF2B5EF4-FFF2-40B4-BE49-F238E27FC236}">
                <a16:creationId xmlns:a16="http://schemas.microsoft.com/office/drawing/2014/main" id="{316C406A-C804-495B-BB0D-D24B1BB8DF64}"/>
              </a:ext>
            </a:extLst>
          </p:cNvPr>
          <p:cNvSpPr/>
          <p:nvPr/>
        </p:nvSpPr>
        <p:spPr>
          <a:xfrm>
            <a:off x="2800481" y="1671131"/>
            <a:ext cx="1018309" cy="418790"/>
          </a:xfrm>
          <a:custGeom>
            <a:avLst/>
            <a:gdLst>
              <a:gd name="connsiteX0" fmla="*/ 0 w 1018309"/>
              <a:gd name="connsiteY0" fmla="*/ 300258 h 751104"/>
              <a:gd name="connsiteX1" fmla="*/ 173182 w 1018309"/>
              <a:gd name="connsiteY1" fmla="*/ 16240 h 751104"/>
              <a:gd name="connsiteX2" fmla="*/ 339436 w 1018309"/>
              <a:gd name="connsiteY2" fmla="*/ 729749 h 751104"/>
              <a:gd name="connsiteX3" fmla="*/ 1018309 w 1018309"/>
              <a:gd name="connsiteY3" fmla="*/ 494222 h 751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8309" h="751104">
                <a:moveTo>
                  <a:pt x="0" y="300258"/>
                </a:moveTo>
                <a:cubicBezTo>
                  <a:pt x="58304" y="122458"/>
                  <a:pt x="116609" y="-55342"/>
                  <a:pt x="173182" y="16240"/>
                </a:cubicBezTo>
                <a:cubicBezTo>
                  <a:pt x="229755" y="87822"/>
                  <a:pt x="198582" y="650085"/>
                  <a:pt x="339436" y="729749"/>
                </a:cubicBezTo>
                <a:cubicBezTo>
                  <a:pt x="480291" y="809413"/>
                  <a:pt x="749300" y="651817"/>
                  <a:pt x="1018309" y="494222"/>
                </a:cubicBezTo>
              </a:path>
            </a:pathLst>
          </a:custGeom>
          <a:noFill/>
          <a:ln cap="rnd">
            <a:solidFill>
              <a:srgbClr val="005BAA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A833BEB7-EEC1-4A5C-A758-E6364DF97E63}"/>
              </a:ext>
            </a:extLst>
          </p:cNvPr>
          <p:cNvSpPr/>
          <p:nvPr/>
        </p:nvSpPr>
        <p:spPr>
          <a:xfrm>
            <a:off x="3335337" y="2067193"/>
            <a:ext cx="490537" cy="584720"/>
          </a:xfrm>
          <a:custGeom>
            <a:avLst/>
            <a:gdLst>
              <a:gd name="connsiteX0" fmla="*/ 0 w 490537"/>
              <a:gd name="connsiteY0" fmla="*/ 13451 h 584720"/>
              <a:gd name="connsiteX1" fmla="*/ 347662 w 490537"/>
              <a:gd name="connsiteY1" fmla="*/ 65838 h 584720"/>
              <a:gd name="connsiteX2" fmla="*/ 257175 w 490537"/>
              <a:gd name="connsiteY2" fmla="*/ 527801 h 584720"/>
              <a:gd name="connsiteX3" fmla="*/ 490537 w 490537"/>
              <a:gd name="connsiteY3" fmla="*/ 561138 h 58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537" h="584720">
                <a:moveTo>
                  <a:pt x="0" y="13451"/>
                </a:moveTo>
                <a:cubicBezTo>
                  <a:pt x="152399" y="-3218"/>
                  <a:pt x="304799" y="-19887"/>
                  <a:pt x="347662" y="65838"/>
                </a:cubicBezTo>
                <a:cubicBezTo>
                  <a:pt x="390525" y="151563"/>
                  <a:pt x="233363" y="445251"/>
                  <a:pt x="257175" y="527801"/>
                </a:cubicBezTo>
                <a:cubicBezTo>
                  <a:pt x="280988" y="610351"/>
                  <a:pt x="385762" y="585744"/>
                  <a:pt x="490537" y="561138"/>
                </a:cubicBezTo>
              </a:path>
            </a:pathLst>
          </a:custGeom>
          <a:noFill/>
          <a:ln cap="rnd">
            <a:solidFill>
              <a:srgbClr val="005BAA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olný tvar: obrazec 5">
            <a:extLst>
              <a:ext uri="{FF2B5EF4-FFF2-40B4-BE49-F238E27FC236}">
                <a16:creationId xmlns:a16="http://schemas.microsoft.com/office/drawing/2014/main" id="{44463D1E-D322-4E81-AA09-BE2C42640CA9}"/>
              </a:ext>
            </a:extLst>
          </p:cNvPr>
          <p:cNvSpPr/>
          <p:nvPr/>
        </p:nvSpPr>
        <p:spPr>
          <a:xfrm>
            <a:off x="2871788" y="3745554"/>
            <a:ext cx="947737" cy="429436"/>
          </a:xfrm>
          <a:custGeom>
            <a:avLst/>
            <a:gdLst>
              <a:gd name="connsiteX0" fmla="*/ 0 w 947737"/>
              <a:gd name="connsiteY0" fmla="*/ 193034 h 429436"/>
              <a:gd name="connsiteX1" fmla="*/ 419100 w 947737"/>
              <a:gd name="connsiteY1" fmla="*/ 426396 h 429436"/>
              <a:gd name="connsiteX2" fmla="*/ 447675 w 947737"/>
              <a:gd name="connsiteY2" fmla="*/ 45396 h 429436"/>
              <a:gd name="connsiteX3" fmla="*/ 947737 w 947737"/>
              <a:gd name="connsiteY3" fmla="*/ 21584 h 429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7737" h="429436">
                <a:moveTo>
                  <a:pt x="0" y="193034"/>
                </a:moveTo>
                <a:cubicBezTo>
                  <a:pt x="172244" y="322018"/>
                  <a:pt x="344488" y="451002"/>
                  <a:pt x="419100" y="426396"/>
                </a:cubicBezTo>
                <a:cubicBezTo>
                  <a:pt x="493712" y="401790"/>
                  <a:pt x="359569" y="112865"/>
                  <a:pt x="447675" y="45396"/>
                </a:cubicBezTo>
                <a:cubicBezTo>
                  <a:pt x="535781" y="-22073"/>
                  <a:pt x="741759" y="-245"/>
                  <a:pt x="947737" y="21584"/>
                </a:cubicBezTo>
              </a:path>
            </a:pathLst>
          </a:custGeom>
          <a:noFill/>
          <a:ln cap="rnd">
            <a:solidFill>
              <a:srgbClr val="005BAA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Vývojový diagram: zpoždění 37">
            <a:extLst>
              <a:ext uri="{FF2B5EF4-FFF2-40B4-BE49-F238E27FC236}">
                <a16:creationId xmlns:a16="http://schemas.microsoft.com/office/drawing/2014/main" id="{EC758292-7BAF-49CD-B418-08C57774A113}"/>
              </a:ext>
            </a:extLst>
          </p:cNvPr>
          <p:cNvSpPr/>
          <p:nvPr/>
        </p:nvSpPr>
        <p:spPr>
          <a:xfrm>
            <a:off x="-46892" y="1358454"/>
            <a:ext cx="763441" cy="3306088"/>
          </a:xfrm>
          <a:prstGeom prst="flowChartDelay">
            <a:avLst/>
          </a:prstGeom>
          <a:noFill/>
          <a:ln>
            <a:solidFill>
              <a:srgbClr val="005E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vál 39">
            <a:extLst>
              <a:ext uri="{FF2B5EF4-FFF2-40B4-BE49-F238E27FC236}">
                <a16:creationId xmlns:a16="http://schemas.microsoft.com/office/drawing/2014/main" id="{18C4D461-9572-41D3-93E5-DF30C2BA13AF}"/>
              </a:ext>
            </a:extLst>
          </p:cNvPr>
          <p:cNvSpPr/>
          <p:nvPr/>
        </p:nvSpPr>
        <p:spPr>
          <a:xfrm>
            <a:off x="385264" y="135744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2" name="Obrázek 46" descr="Kompas obrys">
            <a:extLst>
              <a:ext uri="{FF2B5EF4-FFF2-40B4-BE49-F238E27FC236}">
                <a16:creationId xmlns:a16="http://schemas.microsoft.com/office/drawing/2014/main" id="{035506CF-B766-4D16-921A-5A80D02435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23786" y="1393445"/>
            <a:ext cx="288000" cy="288000"/>
          </a:xfrm>
          <a:prstGeom prst="rect">
            <a:avLst/>
          </a:prstGeom>
        </p:spPr>
      </p:pic>
      <p:sp>
        <p:nvSpPr>
          <p:cNvPr id="45" name="Ovál 44">
            <a:extLst>
              <a:ext uri="{FF2B5EF4-FFF2-40B4-BE49-F238E27FC236}">
                <a16:creationId xmlns:a16="http://schemas.microsoft.com/office/drawing/2014/main" id="{D6474403-7E27-434C-99C1-8879A971255D}"/>
              </a:ext>
            </a:extLst>
          </p:cNvPr>
          <p:cNvSpPr/>
          <p:nvPr/>
        </p:nvSpPr>
        <p:spPr>
          <a:xfrm>
            <a:off x="478538" y="3867136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Ovál 45">
            <a:extLst>
              <a:ext uri="{FF2B5EF4-FFF2-40B4-BE49-F238E27FC236}">
                <a16:creationId xmlns:a16="http://schemas.microsoft.com/office/drawing/2014/main" id="{84E893AF-F70C-41C4-9A38-620F2744A512}"/>
              </a:ext>
            </a:extLst>
          </p:cNvPr>
          <p:cNvSpPr/>
          <p:nvPr/>
        </p:nvSpPr>
        <p:spPr>
          <a:xfrm>
            <a:off x="519157" y="344788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Ovál 46">
            <a:extLst>
              <a:ext uri="{FF2B5EF4-FFF2-40B4-BE49-F238E27FC236}">
                <a16:creationId xmlns:a16="http://schemas.microsoft.com/office/drawing/2014/main" id="{F8CF938F-90B1-4F79-8EB3-F39FB803816E}"/>
              </a:ext>
            </a:extLst>
          </p:cNvPr>
          <p:cNvSpPr/>
          <p:nvPr/>
        </p:nvSpPr>
        <p:spPr>
          <a:xfrm>
            <a:off x="527664" y="303750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Ovál 47">
            <a:extLst>
              <a:ext uri="{FF2B5EF4-FFF2-40B4-BE49-F238E27FC236}">
                <a16:creationId xmlns:a16="http://schemas.microsoft.com/office/drawing/2014/main" id="{854C09BA-BCD6-4E56-B613-4BD560966E24}"/>
              </a:ext>
            </a:extLst>
          </p:cNvPr>
          <p:cNvSpPr/>
          <p:nvPr/>
        </p:nvSpPr>
        <p:spPr>
          <a:xfrm>
            <a:off x="536902" y="261650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Ovál 48">
            <a:extLst>
              <a:ext uri="{FF2B5EF4-FFF2-40B4-BE49-F238E27FC236}">
                <a16:creationId xmlns:a16="http://schemas.microsoft.com/office/drawing/2014/main" id="{AAAC6C23-638A-4E8D-9ECB-DFD17C0696E5}"/>
              </a:ext>
            </a:extLst>
          </p:cNvPr>
          <p:cNvSpPr/>
          <p:nvPr/>
        </p:nvSpPr>
        <p:spPr>
          <a:xfrm>
            <a:off x="520121" y="2207977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0" name="Obrázek 46" descr="Kalkulačka obrys">
            <a:extLst>
              <a:ext uri="{FF2B5EF4-FFF2-40B4-BE49-F238E27FC236}">
                <a16:creationId xmlns:a16="http://schemas.microsoft.com/office/drawing/2014/main" id="{B95D9C61-3612-4E5A-AD68-406871297D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563244" y="3078430"/>
            <a:ext cx="288000" cy="288000"/>
          </a:xfrm>
          <a:prstGeom prst="rect">
            <a:avLst/>
          </a:prstGeom>
        </p:spPr>
      </p:pic>
      <p:pic>
        <p:nvPicPr>
          <p:cNvPr id="54" name="Obrázek 46" descr="Pandemic sloučení křivky spojnicového grafu obrys">
            <a:extLst>
              <a:ext uri="{FF2B5EF4-FFF2-40B4-BE49-F238E27FC236}">
                <a16:creationId xmlns:a16="http://schemas.microsoft.com/office/drawing/2014/main" id="{D7CD1567-6513-46AC-A807-0F1E3F3A38A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563244" y="3489993"/>
            <a:ext cx="288000" cy="288000"/>
          </a:xfrm>
          <a:prstGeom prst="rect">
            <a:avLst/>
          </a:prstGeom>
        </p:spPr>
      </p:pic>
      <p:pic>
        <p:nvPicPr>
          <p:cNvPr id="55" name="Obrázek 46" descr="Srdce se šípem obrys">
            <a:extLst>
              <a:ext uri="{FF2B5EF4-FFF2-40B4-BE49-F238E27FC236}">
                <a16:creationId xmlns:a16="http://schemas.microsoft.com/office/drawing/2014/main" id="{9A120710-07D9-4A45-BE69-F2319D99AD6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507339" y="3915548"/>
            <a:ext cx="288000" cy="288000"/>
          </a:xfrm>
          <a:prstGeom prst="rect">
            <a:avLst/>
          </a:prstGeom>
        </p:spPr>
      </p:pic>
      <p:pic>
        <p:nvPicPr>
          <p:cNvPr id="57" name="Obrázek 46" descr="Jazyk vzdáleného učení obrys">
            <a:extLst>
              <a:ext uri="{FF2B5EF4-FFF2-40B4-BE49-F238E27FC236}">
                <a16:creationId xmlns:a16="http://schemas.microsoft.com/office/drawing/2014/main" id="{7CCAB5A8-7B1D-474A-A432-83EE6E6B8F3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563244" y="2251111"/>
            <a:ext cx="288000" cy="288000"/>
          </a:xfrm>
          <a:prstGeom prst="rect">
            <a:avLst/>
          </a:prstGeom>
        </p:spPr>
      </p:pic>
      <p:pic>
        <p:nvPicPr>
          <p:cNvPr id="58" name="Obrázek 46" descr="Žárovka a ozubené kolečko obrys">
            <a:extLst>
              <a:ext uri="{FF2B5EF4-FFF2-40B4-BE49-F238E27FC236}">
                <a16:creationId xmlns:a16="http://schemas.microsoft.com/office/drawing/2014/main" id="{3F5F96AE-2177-4197-BF2C-ED66CEF68F1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572549" y="2638883"/>
            <a:ext cx="288000" cy="288000"/>
          </a:xfrm>
          <a:prstGeom prst="rect">
            <a:avLst/>
          </a:prstGeom>
        </p:spPr>
      </p:pic>
      <p:sp>
        <p:nvSpPr>
          <p:cNvPr id="59" name="Ovál 58">
            <a:extLst>
              <a:ext uri="{FF2B5EF4-FFF2-40B4-BE49-F238E27FC236}">
                <a16:creationId xmlns:a16="http://schemas.microsoft.com/office/drawing/2014/main" id="{C51417F0-8BBC-447D-ADCD-9816D8669843}"/>
              </a:ext>
            </a:extLst>
          </p:cNvPr>
          <p:cNvSpPr/>
          <p:nvPr/>
        </p:nvSpPr>
        <p:spPr>
          <a:xfrm>
            <a:off x="484695" y="1788726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0" name="Obrázek 46" descr="Levá hemisféra obrys">
            <a:extLst>
              <a:ext uri="{FF2B5EF4-FFF2-40B4-BE49-F238E27FC236}">
                <a16:creationId xmlns:a16="http://schemas.microsoft.com/office/drawing/2014/main" id="{84BED31B-2024-4348-92B0-F63CCD6472D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527664" y="1822874"/>
            <a:ext cx="288000" cy="288000"/>
          </a:xfrm>
          <a:prstGeom prst="rect">
            <a:avLst/>
          </a:prstGeom>
        </p:spPr>
      </p:pic>
      <p:sp>
        <p:nvSpPr>
          <p:cNvPr id="61" name="Ovál 60">
            <a:extLst>
              <a:ext uri="{FF2B5EF4-FFF2-40B4-BE49-F238E27FC236}">
                <a16:creationId xmlns:a16="http://schemas.microsoft.com/office/drawing/2014/main" id="{59119401-C5CE-4CFC-8B50-3082E077F464}"/>
              </a:ext>
            </a:extLst>
          </p:cNvPr>
          <p:cNvSpPr/>
          <p:nvPr/>
        </p:nvSpPr>
        <p:spPr>
          <a:xfrm>
            <a:off x="400654" y="4289989"/>
            <a:ext cx="360000" cy="360000"/>
          </a:xfrm>
          <a:prstGeom prst="ellipse">
            <a:avLst/>
          </a:prstGeom>
          <a:solidFill>
            <a:srgbClr val="005BAA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2" name="Obrázek 46" descr="Uživatelé obrys">
            <a:extLst>
              <a:ext uri="{FF2B5EF4-FFF2-40B4-BE49-F238E27FC236}">
                <a16:creationId xmlns:a16="http://schemas.microsoft.com/office/drawing/2014/main" id="{5B095CF8-D06E-4449-96B8-7F8D3E02BEE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437365" y="4323546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92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61E15D-3294-1848-BE91-2F94885212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000" y="4790246"/>
            <a:ext cx="2057400" cy="273844"/>
          </a:xfrm>
        </p:spPr>
        <p:txBody>
          <a:bodyPr/>
          <a:lstStyle/>
          <a:p>
            <a:pPr>
              <a:defRPr/>
            </a:pPr>
            <a:fld id="{09879CD9-930F-364E-A3CB-E07785455FD0}" type="datetime1">
              <a:rPr lang="de-AT" smtClean="0">
                <a:latin typeface="Galano" panose="02010003040200000000" pitchFamily="50" charset="0"/>
              </a:rPr>
              <a:pPr>
                <a:defRPr/>
              </a:pPr>
              <a:t>16.03.2023</a:t>
            </a:fld>
            <a:endParaRPr lang="en-US" dirty="0"/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610AD20B-905C-4DF1-BDBF-2D246586E1FA}"/>
              </a:ext>
            </a:extLst>
          </p:cNvPr>
          <p:cNvSpPr txBox="1">
            <a:spLocks/>
          </p:cNvSpPr>
          <p:nvPr/>
        </p:nvSpPr>
        <p:spPr>
          <a:xfrm>
            <a:off x="3649754" y="479024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E1796C90-5DE4-4A26-87B2-E83A2ED7C39C}" type="slidenum">
              <a:rPr lang="de-AT" smtClean="0">
                <a:latin typeface="Galano" panose="02010003040200000000" pitchFamily="50" charset="0"/>
              </a:rPr>
              <a:t>3</a:t>
            </a:fld>
            <a:endParaRPr lang="en-US" dirty="0"/>
          </a:p>
        </p:txBody>
      </p:sp>
      <p:grpSp>
        <p:nvGrpSpPr>
          <p:cNvPr id="51" name="Skupina 50">
            <a:extLst>
              <a:ext uri="{FF2B5EF4-FFF2-40B4-BE49-F238E27FC236}">
                <a16:creationId xmlns:a16="http://schemas.microsoft.com/office/drawing/2014/main" id="{38A2159A-768C-496B-8E63-FCFE9F20BCFC}"/>
              </a:ext>
            </a:extLst>
          </p:cNvPr>
          <p:cNvGrpSpPr/>
          <p:nvPr/>
        </p:nvGrpSpPr>
        <p:grpSpPr>
          <a:xfrm>
            <a:off x="7519241" y="794633"/>
            <a:ext cx="1624760" cy="433388"/>
            <a:chOff x="7519241" y="794633"/>
            <a:chExt cx="1624760" cy="433388"/>
          </a:xfrm>
        </p:grpSpPr>
        <p:sp>
          <p:nvSpPr>
            <p:cNvPr id="52" name="Obdĺžnik 14">
              <a:extLst>
                <a:ext uri="{FF2B5EF4-FFF2-40B4-BE49-F238E27FC236}">
                  <a16:creationId xmlns:a16="http://schemas.microsoft.com/office/drawing/2014/main" id="{D50861E0-F991-47CD-A9F0-2840063E79F5}"/>
                </a:ext>
              </a:extLst>
            </p:cNvPr>
            <p:cNvSpPr/>
            <p:nvPr/>
          </p:nvSpPr>
          <p:spPr>
            <a:xfrm>
              <a:off x="7519241" y="794633"/>
              <a:ext cx="1624760" cy="433388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k-SK"/>
            </a:p>
          </p:txBody>
        </p:sp>
        <p:sp>
          <p:nvSpPr>
            <p:cNvPr id="53" name="Titel 6">
              <a:extLst>
                <a:ext uri="{FF2B5EF4-FFF2-40B4-BE49-F238E27FC236}">
                  <a16:creationId xmlns:a16="http://schemas.microsoft.com/office/drawing/2014/main" id="{864C0F7B-11AC-4F40-9CB7-E2CE8CA4D40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519241" y="883150"/>
              <a:ext cx="1624759" cy="282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5BA9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5pPr>
              <a:lvl6pPr marL="3429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6pPr>
              <a:lvl7pPr marL="685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7pPr>
              <a:lvl8pPr marL="10287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8pPr>
              <a:lvl9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9pPr>
            </a:lstStyle>
            <a:p>
              <a:pPr algn="ctr"/>
              <a:r>
                <a:rPr lang="cs-CZ" sz="1200" dirty="0" err="1">
                  <a:solidFill>
                    <a:schemeClr val="bg1"/>
                  </a:solidFill>
                  <a:latin typeface="Galano SemiBold" panose="02010003040200000000" pitchFamily="50" charset="0"/>
                </a:rPr>
                <a:t>Smer</a:t>
              </a:r>
              <a:endParaRPr lang="de-DE" sz="1200" dirty="0">
                <a:solidFill>
                  <a:schemeClr val="bg1"/>
                </a:solidFill>
                <a:latin typeface="Galano SemiBold" panose="02010003040200000000" pitchFamily="50" charset="0"/>
              </a:endParaRPr>
            </a:p>
          </p:txBody>
        </p:sp>
      </p:grpSp>
      <p:sp>
        <p:nvSpPr>
          <p:cNvPr id="106" name="Vývojový diagram: zpoždění 105">
            <a:extLst>
              <a:ext uri="{FF2B5EF4-FFF2-40B4-BE49-F238E27FC236}">
                <a16:creationId xmlns:a16="http://schemas.microsoft.com/office/drawing/2014/main" id="{CED7551D-2C1C-4B2F-B693-D08C674D7B60}"/>
              </a:ext>
            </a:extLst>
          </p:cNvPr>
          <p:cNvSpPr/>
          <p:nvPr/>
        </p:nvSpPr>
        <p:spPr>
          <a:xfrm>
            <a:off x="-46892" y="1358454"/>
            <a:ext cx="763441" cy="3306088"/>
          </a:xfrm>
          <a:prstGeom prst="flowChartDelay">
            <a:avLst/>
          </a:prstGeom>
          <a:noFill/>
          <a:ln>
            <a:solidFill>
              <a:srgbClr val="005E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7" name="Ovál 106">
            <a:extLst>
              <a:ext uri="{FF2B5EF4-FFF2-40B4-BE49-F238E27FC236}">
                <a16:creationId xmlns:a16="http://schemas.microsoft.com/office/drawing/2014/main" id="{717D992C-1D5A-4A3A-8390-82EA7314D40C}"/>
              </a:ext>
            </a:extLst>
          </p:cNvPr>
          <p:cNvSpPr/>
          <p:nvPr/>
        </p:nvSpPr>
        <p:spPr>
          <a:xfrm>
            <a:off x="400654" y="4289989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8" name="Ovál 107">
            <a:extLst>
              <a:ext uri="{FF2B5EF4-FFF2-40B4-BE49-F238E27FC236}">
                <a16:creationId xmlns:a16="http://schemas.microsoft.com/office/drawing/2014/main" id="{51EDF817-8827-4D18-BC9B-AB7BF44A155B}"/>
              </a:ext>
            </a:extLst>
          </p:cNvPr>
          <p:cNvSpPr/>
          <p:nvPr/>
        </p:nvSpPr>
        <p:spPr>
          <a:xfrm>
            <a:off x="478538" y="3867136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9" name="Ovál 108">
            <a:extLst>
              <a:ext uri="{FF2B5EF4-FFF2-40B4-BE49-F238E27FC236}">
                <a16:creationId xmlns:a16="http://schemas.microsoft.com/office/drawing/2014/main" id="{51EA3539-3607-4FE8-934E-708FF2260E27}"/>
              </a:ext>
            </a:extLst>
          </p:cNvPr>
          <p:cNvSpPr/>
          <p:nvPr/>
        </p:nvSpPr>
        <p:spPr>
          <a:xfrm>
            <a:off x="519157" y="344788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0" name="Ovál 109">
            <a:extLst>
              <a:ext uri="{FF2B5EF4-FFF2-40B4-BE49-F238E27FC236}">
                <a16:creationId xmlns:a16="http://schemas.microsoft.com/office/drawing/2014/main" id="{412DD4F9-A950-4836-9BB9-FB4A4DABAD6A}"/>
              </a:ext>
            </a:extLst>
          </p:cNvPr>
          <p:cNvSpPr/>
          <p:nvPr/>
        </p:nvSpPr>
        <p:spPr>
          <a:xfrm>
            <a:off x="527664" y="303750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1" name="Ovál 110">
            <a:extLst>
              <a:ext uri="{FF2B5EF4-FFF2-40B4-BE49-F238E27FC236}">
                <a16:creationId xmlns:a16="http://schemas.microsoft.com/office/drawing/2014/main" id="{62F15E98-C59C-4511-8A92-C0C4DA2957B5}"/>
              </a:ext>
            </a:extLst>
          </p:cNvPr>
          <p:cNvSpPr/>
          <p:nvPr/>
        </p:nvSpPr>
        <p:spPr>
          <a:xfrm>
            <a:off x="536902" y="261650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2" name="Ovál 111">
            <a:extLst>
              <a:ext uri="{FF2B5EF4-FFF2-40B4-BE49-F238E27FC236}">
                <a16:creationId xmlns:a16="http://schemas.microsoft.com/office/drawing/2014/main" id="{1077B27A-5224-4386-8B25-62808D579551}"/>
              </a:ext>
            </a:extLst>
          </p:cNvPr>
          <p:cNvSpPr/>
          <p:nvPr/>
        </p:nvSpPr>
        <p:spPr>
          <a:xfrm>
            <a:off x="520121" y="2207977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3" name="Ovál 112">
            <a:extLst>
              <a:ext uri="{FF2B5EF4-FFF2-40B4-BE49-F238E27FC236}">
                <a16:creationId xmlns:a16="http://schemas.microsoft.com/office/drawing/2014/main" id="{BE9050FD-A273-41E9-88D1-9CFD8B5B2E51}"/>
              </a:ext>
            </a:extLst>
          </p:cNvPr>
          <p:cNvSpPr/>
          <p:nvPr/>
        </p:nvSpPr>
        <p:spPr>
          <a:xfrm>
            <a:off x="484695" y="1788726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4" name="Ovál 113">
            <a:extLst>
              <a:ext uri="{FF2B5EF4-FFF2-40B4-BE49-F238E27FC236}">
                <a16:creationId xmlns:a16="http://schemas.microsoft.com/office/drawing/2014/main" id="{B25BFFED-196D-47A1-8E31-7C27ACFCB103}"/>
              </a:ext>
            </a:extLst>
          </p:cNvPr>
          <p:cNvSpPr/>
          <p:nvPr/>
        </p:nvSpPr>
        <p:spPr>
          <a:xfrm>
            <a:off x="385264" y="1357445"/>
            <a:ext cx="360000" cy="360000"/>
          </a:xfrm>
          <a:prstGeom prst="ellipse">
            <a:avLst/>
          </a:prstGeom>
          <a:solidFill>
            <a:srgbClr val="005BAA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6" name="Obrázek 46" descr="Kompas obrys">
            <a:extLst>
              <a:ext uri="{FF2B5EF4-FFF2-40B4-BE49-F238E27FC236}">
                <a16:creationId xmlns:a16="http://schemas.microsoft.com/office/drawing/2014/main" id="{506066B4-426E-43B0-AD97-6F82FA17D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3786" y="1393445"/>
            <a:ext cx="288000" cy="288000"/>
          </a:xfrm>
          <a:prstGeom prst="rect">
            <a:avLst/>
          </a:prstGeom>
        </p:spPr>
      </p:pic>
      <p:pic>
        <p:nvPicPr>
          <p:cNvPr id="117" name="Obrázek 46" descr="Levá hemisféra obrys">
            <a:extLst>
              <a:ext uri="{FF2B5EF4-FFF2-40B4-BE49-F238E27FC236}">
                <a16:creationId xmlns:a16="http://schemas.microsoft.com/office/drawing/2014/main" id="{5B1A1ADD-D97C-4F21-8D4F-0655AF037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27664" y="1822874"/>
            <a:ext cx="288000" cy="288000"/>
          </a:xfrm>
          <a:prstGeom prst="rect">
            <a:avLst/>
          </a:prstGeom>
        </p:spPr>
      </p:pic>
      <p:pic>
        <p:nvPicPr>
          <p:cNvPr id="118" name="Obrázek 46" descr="Kalkulačka obrys">
            <a:extLst>
              <a:ext uri="{FF2B5EF4-FFF2-40B4-BE49-F238E27FC236}">
                <a16:creationId xmlns:a16="http://schemas.microsoft.com/office/drawing/2014/main" id="{289CF289-E777-4FE9-91A0-37A665C43E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63244" y="3078430"/>
            <a:ext cx="288000" cy="288000"/>
          </a:xfrm>
          <a:prstGeom prst="rect">
            <a:avLst/>
          </a:prstGeom>
        </p:spPr>
      </p:pic>
      <p:pic>
        <p:nvPicPr>
          <p:cNvPr id="119" name="Obrázek 46" descr="Pandemic sloučení křivky spojnicového grafu obrys">
            <a:extLst>
              <a:ext uri="{FF2B5EF4-FFF2-40B4-BE49-F238E27FC236}">
                <a16:creationId xmlns:a16="http://schemas.microsoft.com/office/drawing/2014/main" id="{D2F9D5F3-4060-440D-A700-12244706E2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63244" y="3489993"/>
            <a:ext cx="288000" cy="288000"/>
          </a:xfrm>
          <a:prstGeom prst="rect">
            <a:avLst/>
          </a:prstGeom>
        </p:spPr>
      </p:pic>
      <p:pic>
        <p:nvPicPr>
          <p:cNvPr id="120" name="Obrázek 46" descr="Srdce se šípem obrys">
            <a:extLst>
              <a:ext uri="{FF2B5EF4-FFF2-40B4-BE49-F238E27FC236}">
                <a16:creationId xmlns:a16="http://schemas.microsoft.com/office/drawing/2014/main" id="{725B6B17-BC8F-4506-BB02-0467FEF796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07339" y="3915548"/>
            <a:ext cx="288000" cy="288000"/>
          </a:xfrm>
          <a:prstGeom prst="rect">
            <a:avLst/>
          </a:prstGeom>
        </p:spPr>
      </p:pic>
      <p:pic>
        <p:nvPicPr>
          <p:cNvPr id="121" name="Obrázek 46" descr="Uživatelé obrys">
            <a:extLst>
              <a:ext uri="{FF2B5EF4-FFF2-40B4-BE49-F238E27FC236}">
                <a16:creationId xmlns:a16="http://schemas.microsoft.com/office/drawing/2014/main" id="{E088F7C9-DD51-4B3E-B8F1-BCA48CE34C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37365" y="4323546"/>
            <a:ext cx="288000" cy="288000"/>
          </a:xfrm>
          <a:prstGeom prst="rect">
            <a:avLst/>
          </a:prstGeom>
        </p:spPr>
      </p:pic>
      <p:pic>
        <p:nvPicPr>
          <p:cNvPr id="122" name="Obrázek 46" descr="Jazyk vzdáleného učení obrys">
            <a:extLst>
              <a:ext uri="{FF2B5EF4-FFF2-40B4-BE49-F238E27FC236}">
                <a16:creationId xmlns:a16="http://schemas.microsoft.com/office/drawing/2014/main" id="{4D44FD22-A432-40EC-A109-7F8B0DFE172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63244" y="2251111"/>
            <a:ext cx="288000" cy="288000"/>
          </a:xfrm>
          <a:prstGeom prst="rect">
            <a:avLst/>
          </a:prstGeom>
        </p:spPr>
      </p:pic>
      <p:pic>
        <p:nvPicPr>
          <p:cNvPr id="38" name="Obrázek 46" descr="Žárovka a ozubené kolečko obrys">
            <a:extLst>
              <a:ext uri="{FF2B5EF4-FFF2-40B4-BE49-F238E27FC236}">
                <a16:creationId xmlns:a16="http://schemas.microsoft.com/office/drawing/2014/main" id="{294E8FF8-AA1C-4600-BD76-81C7824DECA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572549" y="2638883"/>
            <a:ext cx="288000" cy="288000"/>
          </a:xfrm>
          <a:prstGeom prst="rect">
            <a:avLst/>
          </a:prstGeom>
        </p:spPr>
      </p:pic>
      <p:sp>
        <p:nvSpPr>
          <p:cNvPr id="39" name="Ovál 38">
            <a:extLst>
              <a:ext uri="{FF2B5EF4-FFF2-40B4-BE49-F238E27FC236}">
                <a16:creationId xmlns:a16="http://schemas.microsoft.com/office/drawing/2014/main" id="{BCA15627-AE06-4F45-8AF2-ECF30C19EC78}"/>
              </a:ext>
            </a:extLst>
          </p:cNvPr>
          <p:cNvSpPr/>
          <p:nvPr/>
        </p:nvSpPr>
        <p:spPr>
          <a:xfrm>
            <a:off x="3635630" y="2795588"/>
            <a:ext cx="1670662" cy="1670662"/>
          </a:xfrm>
          <a:prstGeom prst="ellipse">
            <a:avLst/>
          </a:prstGeom>
          <a:solidFill>
            <a:srgbClr val="005BAA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Volný tvar: obrazec 41">
            <a:extLst>
              <a:ext uri="{FF2B5EF4-FFF2-40B4-BE49-F238E27FC236}">
                <a16:creationId xmlns:a16="http://schemas.microsoft.com/office/drawing/2014/main" id="{A6C48B88-FBD3-40F4-9ADE-10B9B11F4C45}"/>
              </a:ext>
            </a:extLst>
          </p:cNvPr>
          <p:cNvSpPr/>
          <p:nvPr/>
        </p:nvSpPr>
        <p:spPr>
          <a:xfrm>
            <a:off x="1015491" y="1851051"/>
            <a:ext cx="4924638" cy="944537"/>
          </a:xfrm>
          <a:custGeom>
            <a:avLst/>
            <a:gdLst>
              <a:gd name="connsiteX0" fmla="*/ 56072 w 4924638"/>
              <a:gd name="connsiteY0" fmla="*/ 492099 h 944537"/>
              <a:gd name="connsiteX1" fmla="*/ 651384 w 4924638"/>
              <a:gd name="connsiteY1" fmla="*/ 39662 h 944537"/>
              <a:gd name="connsiteX2" fmla="*/ 4680459 w 4924638"/>
              <a:gd name="connsiteY2" fmla="*/ 125387 h 944537"/>
              <a:gd name="connsiteX3" fmla="*/ 4132772 w 4924638"/>
              <a:gd name="connsiteY3" fmla="*/ 944537 h 94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4638" h="944537">
                <a:moveTo>
                  <a:pt x="56072" y="492099"/>
                </a:moveTo>
                <a:cubicBezTo>
                  <a:pt x="-31638" y="296440"/>
                  <a:pt x="-119347" y="100781"/>
                  <a:pt x="651384" y="39662"/>
                </a:cubicBezTo>
                <a:cubicBezTo>
                  <a:pt x="1422115" y="-21457"/>
                  <a:pt x="4100228" y="-25426"/>
                  <a:pt x="4680459" y="125387"/>
                </a:cubicBezTo>
                <a:cubicBezTo>
                  <a:pt x="5260690" y="276199"/>
                  <a:pt x="4696731" y="610368"/>
                  <a:pt x="4132772" y="944537"/>
                </a:cubicBezTo>
              </a:path>
            </a:pathLst>
          </a:custGeom>
          <a:noFill/>
          <a:ln>
            <a:solidFill>
              <a:srgbClr val="005BAA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Titel 6">
            <a:extLst>
              <a:ext uri="{FF2B5EF4-FFF2-40B4-BE49-F238E27FC236}">
                <a16:creationId xmlns:a16="http://schemas.microsoft.com/office/drawing/2014/main" id="{A41E0F1A-1EDE-4CEB-8481-0ADD02F548A0}"/>
              </a:ext>
            </a:extLst>
          </p:cNvPr>
          <p:cNvSpPr txBox="1">
            <a:spLocks/>
          </p:cNvSpPr>
          <p:nvPr/>
        </p:nvSpPr>
        <p:spPr bwMode="auto">
          <a:xfrm>
            <a:off x="1826850" y="1618625"/>
            <a:ext cx="2930888" cy="492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algn="ctr"/>
            <a:r>
              <a:rPr lang="cs-CZ" sz="3200" dirty="0" err="1">
                <a:latin typeface="Galano SemiBold" panose="02010003040200000000" pitchFamily="50" charset="0"/>
              </a:rPr>
              <a:t>Hlavný</a:t>
            </a:r>
            <a:r>
              <a:rPr lang="cs-CZ" sz="3200" dirty="0">
                <a:latin typeface="Galano SemiBold" panose="02010003040200000000" pitchFamily="50" charset="0"/>
              </a:rPr>
              <a:t> </a:t>
            </a:r>
            <a:r>
              <a:rPr lang="cs-CZ" sz="3200" dirty="0" err="1">
                <a:latin typeface="Galano SemiBold" panose="02010003040200000000" pitchFamily="50" charset="0"/>
              </a:rPr>
              <a:t>smer</a:t>
            </a:r>
            <a:endParaRPr lang="de-DE" sz="3200" dirty="0">
              <a:latin typeface="Galano SemiBold" panose="02010003040200000000" pitchFamily="50" charset="0"/>
            </a:endParaRPr>
          </a:p>
        </p:txBody>
      </p:sp>
      <p:pic>
        <p:nvPicPr>
          <p:cNvPr id="44" name="Obrázek 46" descr="Kompas obrys">
            <a:extLst>
              <a:ext uri="{FF2B5EF4-FFF2-40B4-BE49-F238E27FC236}">
                <a16:creationId xmlns:a16="http://schemas.microsoft.com/office/drawing/2014/main" id="{CE608688-3BE4-424A-AFDE-DDF96F444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31003" y="2890961"/>
            <a:ext cx="1479916" cy="147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96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61E15D-3294-1848-BE91-2F94885212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000" y="4790246"/>
            <a:ext cx="2057400" cy="273844"/>
          </a:xfrm>
        </p:spPr>
        <p:txBody>
          <a:bodyPr/>
          <a:lstStyle/>
          <a:p>
            <a:pPr>
              <a:defRPr/>
            </a:pPr>
            <a:fld id="{09879CD9-930F-364E-A3CB-E07785455FD0}" type="datetime1">
              <a:rPr lang="de-AT" smtClean="0">
                <a:latin typeface="Galano" panose="02010003040200000000" pitchFamily="50" charset="0"/>
              </a:rPr>
              <a:pPr>
                <a:defRPr/>
              </a:pPr>
              <a:t>16.03.2023</a:t>
            </a:fld>
            <a:endParaRPr lang="en-US" dirty="0"/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610AD20B-905C-4DF1-BDBF-2D246586E1FA}"/>
              </a:ext>
            </a:extLst>
          </p:cNvPr>
          <p:cNvSpPr txBox="1">
            <a:spLocks/>
          </p:cNvSpPr>
          <p:nvPr/>
        </p:nvSpPr>
        <p:spPr>
          <a:xfrm>
            <a:off x="3649754" y="479024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E1796C90-5DE4-4A26-87B2-E83A2ED7C39C}" type="slidenum">
              <a:rPr lang="de-AT" smtClean="0">
                <a:latin typeface="Galano" panose="02010003040200000000" pitchFamily="50" charset="0"/>
              </a:rPr>
              <a:t>4</a:t>
            </a:fld>
            <a:endParaRPr lang="en-US" dirty="0"/>
          </a:p>
        </p:txBody>
      </p:sp>
      <p:sp>
        <p:nvSpPr>
          <p:cNvPr id="18" name="Titel 6">
            <a:extLst>
              <a:ext uri="{FF2B5EF4-FFF2-40B4-BE49-F238E27FC236}">
                <a16:creationId xmlns:a16="http://schemas.microsoft.com/office/drawing/2014/main" id="{5E476ED5-4C08-4CFF-A6EC-7D98F359B22B}"/>
              </a:ext>
            </a:extLst>
          </p:cNvPr>
          <p:cNvSpPr txBox="1">
            <a:spLocks/>
          </p:cNvSpPr>
          <p:nvPr/>
        </p:nvSpPr>
        <p:spPr bwMode="auto">
          <a:xfrm>
            <a:off x="1155337" y="700624"/>
            <a:ext cx="4988835" cy="36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cs-CZ" sz="2000" dirty="0" err="1">
                <a:latin typeface="Galano SemiBold" panose="02010003040200000000" pitchFamily="50" charset="0"/>
              </a:rPr>
              <a:t>ActiveLife</a:t>
            </a:r>
            <a:endParaRPr lang="de-DE" sz="2000" dirty="0">
              <a:latin typeface="Galano SemiBold" panose="02010003040200000000" pitchFamily="50" charset="0"/>
            </a:endParaRPr>
          </a:p>
        </p:txBody>
      </p:sp>
      <p:grpSp>
        <p:nvGrpSpPr>
          <p:cNvPr id="51" name="Skupina 50">
            <a:extLst>
              <a:ext uri="{FF2B5EF4-FFF2-40B4-BE49-F238E27FC236}">
                <a16:creationId xmlns:a16="http://schemas.microsoft.com/office/drawing/2014/main" id="{38A2159A-768C-496B-8E63-FCFE9F20BCFC}"/>
              </a:ext>
            </a:extLst>
          </p:cNvPr>
          <p:cNvGrpSpPr/>
          <p:nvPr/>
        </p:nvGrpSpPr>
        <p:grpSpPr>
          <a:xfrm>
            <a:off x="7519241" y="794633"/>
            <a:ext cx="1624760" cy="433388"/>
            <a:chOff x="7519241" y="794633"/>
            <a:chExt cx="1624760" cy="433388"/>
          </a:xfrm>
        </p:grpSpPr>
        <p:sp>
          <p:nvSpPr>
            <p:cNvPr id="52" name="Obdĺžnik 14">
              <a:extLst>
                <a:ext uri="{FF2B5EF4-FFF2-40B4-BE49-F238E27FC236}">
                  <a16:creationId xmlns:a16="http://schemas.microsoft.com/office/drawing/2014/main" id="{D50861E0-F991-47CD-A9F0-2840063E79F5}"/>
                </a:ext>
              </a:extLst>
            </p:cNvPr>
            <p:cNvSpPr/>
            <p:nvPr/>
          </p:nvSpPr>
          <p:spPr>
            <a:xfrm>
              <a:off x="7519241" y="794633"/>
              <a:ext cx="1624760" cy="433388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k-SK"/>
            </a:p>
          </p:txBody>
        </p:sp>
        <p:sp>
          <p:nvSpPr>
            <p:cNvPr id="53" name="Titel 6">
              <a:extLst>
                <a:ext uri="{FF2B5EF4-FFF2-40B4-BE49-F238E27FC236}">
                  <a16:creationId xmlns:a16="http://schemas.microsoft.com/office/drawing/2014/main" id="{864C0F7B-11AC-4F40-9CB7-E2CE8CA4D40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519241" y="883150"/>
              <a:ext cx="1624759" cy="282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5BA9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5pPr>
              <a:lvl6pPr marL="3429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6pPr>
              <a:lvl7pPr marL="685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7pPr>
              <a:lvl8pPr marL="10287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8pPr>
              <a:lvl9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9pPr>
            </a:lstStyle>
            <a:p>
              <a:pPr algn="ctr"/>
              <a:r>
                <a:rPr lang="cs-CZ" sz="1200" dirty="0" err="1">
                  <a:solidFill>
                    <a:schemeClr val="bg1"/>
                  </a:solidFill>
                  <a:latin typeface="Galano SemiBold" panose="02010003040200000000" pitchFamily="50" charset="0"/>
                </a:rPr>
                <a:t>ActiveLife</a:t>
              </a:r>
              <a:endParaRPr lang="de-DE" sz="1200" dirty="0">
                <a:solidFill>
                  <a:schemeClr val="bg1"/>
                </a:solidFill>
                <a:latin typeface="Galano SemiBold" panose="02010003040200000000" pitchFamily="50" charset="0"/>
              </a:endParaRPr>
            </a:p>
          </p:txBody>
        </p:sp>
      </p:grpSp>
      <p:sp>
        <p:nvSpPr>
          <p:cNvPr id="38" name="Titel 6">
            <a:extLst>
              <a:ext uri="{FF2B5EF4-FFF2-40B4-BE49-F238E27FC236}">
                <a16:creationId xmlns:a16="http://schemas.microsoft.com/office/drawing/2014/main" id="{19986A54-B33E-4115-92C9-F1696EA35831}"/>
              </a:ext>
            </a:extLst>
          </p:cNvPr>
          <p:cNvSpPr txBox="1">
            <a:spLocks/>
          </p:cNvSpPr>
          <p:nvPr/>
        </p:nvSpPr>
        <p:spPr bwMode="auto">
          <a:xfrm>
            <a:off x="1148705" y="1173305"/>
            <a:ext cx="5207885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cs-CZ" sz="1000" dirty="0" err="1">
                <a:solidFill>
                  <a:schemeClr val="tx1"/>
                </a:solidFill>
                <a:latin typeface="Galano SemiBold" panose="02010003040200000000" pitchFamily="50" charset="0"/>
              </a:rPr>
              <a:t>Hlavný</a:t>
            </a:r>
            <a:r>
              <a:rPr lang="cs-CZ" sz="1000" dirty="0">
                <a:solidFill>
                  <a:schemeClr val="tx1"/>
                </a:solidFill>
                <a:latin typeface="Galano SemiBold" panose="02010003040200000000" pitchFamily="50" charset="0"/>
              </a:rPr>
              <a:t> </a:t>
            </a:r>
            <a:r>
              <a:rPr lang="cs-CZ" sz="1000" dirty="0" err="1">
                <a:solidFill>
                  <a:schemeClr val="tx1"/>
                </a:solidFill>
                <a:latin typeface="Galano SemiBold" panose="02010003040200000000" pitchFamily="50" charset="0"/>
              </a:rPr>
              <a:t>smer</a:t>
            </a:r>
            <a:r>
              <a:rPr lang="cs-CZ" sz="1000" dirty="0">
                <a:solidFill>
                  <a:schemeClr val="tx1"/>
                </a:solidFill>
                <a:latin typeface="Galano SemiBold" panose="02010003040200000000" pitchFamily="50" charset="0"/>
              </a:rPr>
              <a:t> na SK trhu</a:t>
            </a:r>
            <a:endParaRPr lang="de-DE" sz="1000" dirty="0">
              <a:solidFill>
                <a:schemeClr val="tx1"/>
              </a:solidFill>
              <a:latin typeface="Galano SemiBold" panose="02010003040200000000" pitchFamily="50" charset="0"/>
            </a:endParaRPr>
          </a:p>
        </p:txBody>
      </p:sp>
      <p:sp>
        <p:nvSpPr>
          <p:cNvPr id="39" name="Untertitel 7">
            <a:extLst>
              <a:ext uri="{FF2B5EF4-FFF2-40B4-BE49-F238E27FC236}">
                <a16:creationId xmlns:a16="http://schemas.microsoft.com/office/drawing/2014/main" id="{9AE29FA4-B713-4233-BE07-9A33F22A88E6}"/>
              </a:ext>
            </a:extLst>
          </p:cNvPr>
          <p:cNvSpPr txBox="1">
            <a:spLocks/>
          </p:cNvSpPr>
          <p:nvPr/>
        </p:nvSpPr>
        <p:spPr>
          <a:xfrm>
            <a:off x="3453188" y="1329097"/>
            <a:ext cx="3497504" cy="704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b="1" kern="1200" baseline="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</a:pP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Trvalé následky </a:t>
            </a:r>
            <a:r>
              <a:rPr lang="cs-CZ" sz="10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s </a:t>
            </a:r>
            <a:r>
              <a:rPr lang="cs-CZ" sz="100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progresiou</a:t>
            </a:r>
            <a:r>
              <a:rPr lang="cs-CZ" sz="10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od 5 %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</a:pPr>
            <a:r>
              <a:rPr lang="cs-CZ" sz="100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Akceptácia</a:t>
            </a:r>
            <a:r>
              <a:rPr lang="cs-CZ" sz="10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čakacej</a:t>
            </a:r>
            <a:r>
              <a:rPr lang="cs-CZ" sz="10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doby</a:t>
            </a:r>
          </a:p>
        </p:txBody>
      </p:sp>
      <p:sp>
        <p:nvSpPr>
          <p:cNvPr id="42" name="Ovál 41">
            <a:extLst>
              <a:ext uri="{FF2B5EF4-FFF2-40B4-BE49-F238E27FC236}">
                <a16:creationId xmlns:a16="http://schemas.microsoft.com/office/drawing/2014/main" id="{2BEC364D-C350-4079-886F-91100D37B56E}"/>
              </a:ext>
            </a:extLst>
          </p:cNvPr>
          <p:cNvSpPr/>
          <p:nvPr/>
        </p:nvSpPr>
        <p:spPr>
          <a:xfrm>
            <a:off x="1264647" y="1553377"/>
            <a:ext cx="1440000" cy="1440000"/>
          </a:xfrm>
          <a:prstGeom prst="ellipse">
            <a:avLst/>
          </a:prstGeom>
          <a:solidFill>
            <a:srgbClr val="005BAA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cs-CZ" sz="6600" b="1" dirty="0">
                <a:solidFill>
                  <a:schemeClr val="bg1"/>
                </a:solidFill>
                <a:latin typeface="Galano" panose="02010003040200000000" pitchFamily="50" charset="0"/>
              </a:rPr>
              <a:t>1.</a:t>
            </a:r>
          </a:p>
        </p:txBody>
      </p:sp>
      <p:sp>
        <p:nvSpPr>
          <p:cNvPr id="36" name="Untertitel 7">
            <a:extLst>
              <a:ext uri="{FF2B5EF4-FFF2-40B4-BE49-F238E27FC236}">
                <a16:creationId xmlns:a16="http://schemas.microsoft.com/office/drawing/2014/main" id="{BC173668-6B14-43A7-94DD-7780E2830914}"/>
              </a:ext>
            </a:extLst>
          </p:cNvPr>
          <p:cNvSpPr txBox="1">
            <a:spLocks/>
          </p:cNvSpPr>
          <p:nvPr/>
        </p:nvSpPr>
        <p:spPr>
          <a:xfrm>
            <a:off x="3476979" y="2236514"/>
            <a:ext cx="3641382" cy="2553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b="1" kern="1200" baseline="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</a:pPr>
            <a:r>
              <a:rPr lang="cs-CZ" sz="100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Zásadné</a:t>
            </a:r>
            <a:r>
              <a:rPr lang="cs-CZ" sz="10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inovácie</a:t>
            </a:r>
            <a:r>
              <a:rPr lang="cs-CZ" sz="10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: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</a:pPr>
            <a:r>
              <a:rPr lang="cs-CZ" sz="10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Balíček 1. rizika 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(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Úverová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asistencia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</a:pPr>
            <a:r>
              <a:rPr lang="cs-CZ" sz="100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Opcia</a:t>
            </a:r>
            <a:endParaRPr lang="de-DE" sz="1000" dirty="0">
              <a:solidFill>
                <a:schemeClr val="tx1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</a:pPr>
            <a:r>
              <a:rPr lang="cs-CZ" sz="10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Zdravý životný </a:t>
            </a:r>
            <a:r>
              <a:rPr lang="cs-CZ" sz="100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štýl</a:t>
            </a:r>
            <a:r>
              <a:rPr lang="cs-CZ" sz="10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(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nefajčiar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, BMI,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zamestnanie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, …)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</a:pPr>
            <a:r>
              <a:rPr lang="cs-CZ" sz="10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Automatické </a:t>
            </a:r>
            <a:r>
              <a:rPr lang="cs-CZ" sz="100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ocenenie</a:t>
            </a:r>
            <a:r>
              <a:rPr lang="cs-CZ" sz="10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zdravotného stavu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</a:pPr>
            <a:r>
              <a:rPr lang="cs-CZ" sz="100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Garancia</a:t>
            </a:r>
            <a:r>
              <a:rPr lang="cs-CZ" sz="10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rizikovej</a:t>
            </a:r>
            <a:r>
              <a:rPr lang="cs-CZ" sz="10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skupiny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počas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celej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doby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poistenia</a:t>
            </a:r>
            <a:endParaRPr lang="cs-CZ" sz="1000" b="0" dirty="0">
              <a:solidFill>
                <a:schemeClr val="tx1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</a:pPr>
            <a:r>
              <a:rPr lang="cs-CZ" sz="10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Vysoké limity 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bez MUW / FUW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Wingdings" panose="05000000000000000000" pitchFamily="2" charset="2"/>
              <a:buChar char="Ø"/>
            </a:pP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úmrtie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300tis., invalidita 240tis, KCH 120tis.</a:t>
            </a:r>
          </a:p>
        </p:txBody>
      </p:sp>
      <p:sp>
        <p:nvSpPr>
          <p:cNvPr id="2" name="Volný tvar: obrazec 1">
            <a:extLst>
              <a:ext uri="{FF2B5EF4-FFF2-40B4-BE49-F238E27FC236}">
                <a16:creationId xmlns:a16="http://schemas.microsoft.com/office/drawing/2014/main" id="{2747F0E1-58B3-42A4-B371-5580432781B2}"/>
              </a:ext>
            </a:extLst>
          </p:cNvPr>
          <p:cNvSpPr/>
          <p:nvPr/>
        </p:nvSpPr>
        <p:spPr>
          <a:xfrm rot="19587417">
            <a:off x="2679142" y="1537863"/>
            <a:ext cx="674254" cy="274105"/>
          </a:xfrm>
          <a:custGeom>
            <a:avLst/>
            <a:gdLst>
              <a:gd name="connsiteX0" fmla="*/ 0 w 674254"/>
              <a:gd name="connsiteY0" fmla="*/ 274105 h 274105"/>
              <a:gd name="connsiteX1" fmla="*/ 116994 w 674254"/>
              <a:gd name="connsiteY1" fmla="*/ 92 h 274105"/>
              <a:gd name="connsiteX2" fmla="*/ 412557 w 674254"/>
              <a:gd name="connsiteY2" fmla="*/ 243317 h 274105"/>
              <a:gd name="connsiteX3" fmla="*/ 674254 w 674254"/>
              <a:gd name="connsiteY3" fmla="*/ 231002 h 27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254" h="274105">
                <a:moveTo>
                  <a:pt x="0" y="274105"/>
                </a:moveTo>
                <a:cubicBezTo>
                  <a:pt x="24117" y="139664"/>
                  <a:pt x="48235" y="5223"/>
                  <a:pt x="116994" y="92"/>
                </a:cubicBezTo>
                <a:cubicBezTo>
                  <a:pt x="185753" y="-5039"/>
                  <a:pt x="319680" y="204832"/>
                  <a:pt x="412557" y="243317"/>
                </a:cubicBezTo>
                <a:cubicBezTo>
                  <a:pt x="505434" y="281802"/>
                  <a:pt x="589844" y="256402"/>
                  <a:pt x="674254" y="231002"/>
                </a:cubicBezTo>
              </a:path>
            </a:pathLst>
          </a:custGeom>
          <a:noFill/>
          <a:ln cap="rnd">
            <a:solidFill>
              <a:srgbClr val="005BAA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Volný tvar: obrazec 2">
            <a:extLst>
              <a:ext uri="{FF2B5EF4-FFF2-40B4-BE49-F238E27FC236}">
                <a16:creationId xmlns:a16="http://schemas.microsoft.com/office/drawing/2014/main" id="{D6555498-39F5-41BA-A355-0C673FCC7FBE}"/>
              </a:ext>
            </a:extLst>
          </p:cNvPr>
          <p:cNvSpPr/>
          <p:nvPr/>
        </p:nvSpPr>
        <p:spPr>
          <a:xfrm rot="18745046">
            <a:off x="2975572" y="1810566"/>
            <a:ext cx="307881" cy="378287"/>
          </a:xfrm>
          <a:custGeom>
            <a:avLst/>
            <a:gdLst>
              <a:gd name="connsiteX0" fmla="*/ 26228 w 383367"/>
              <a:gd name="connsiteY0" fmla="*/ 0 h 378287"/>
              <a:gd name="connsiteX1" fmla="*/ 121670 w 383367"/>
              <a:gd name="connsiteY1" fmla="*/ 98521 h 378287"/>
              <a:gd name="connsiteX2" fmla="*/ 7755 w 383367"/>
              <a:gd name="connsiteY2" fmla="*/ 344824 h 378287"/>
              <a:gd name="connsiteX3" fmla="*/ 383367 w 383367"/>
              <a:gd name="connsiteY3" fmla="*/ 369455 h 37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367" h="378287">
                <a:moveTo>
                  <a:pt x="26228" y="0"/>
                </a:moveTo>
                <a:cubicBezTo>
                  <a:pt x="75488" y="20525"/>
                  <a:pt x="124749" y="41050"/>
                  <a:pt x="121670" y="98521"/>
                </a:cubicBezTo>
                <a:cubicBezTo>
                  <a:pt x="118591" y="155992"/>
                  <a:pt x="-35861" y="299668"/>
                  <a:pt x="7755" y="344824"/>
                </a:cubicBezTo>
                <a:cubicBezTo>
                  <a:pt x="51371" y="389980"/>
                  <a:pt x="217369" y="379717"/>
                  <a:pt x="383367" y="369455"/>
                </a:cubicBezTo>
              </a:path>
            </a:pathLst>
          </a:custGeom>
          <a:noFill/>
          <a:ln cap="rnd">
            <a:solidFill>
              <a:srgbClr val="005BAA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vál 39">
            <a:extLst>
              <a:ext uri="{FF2B5EF4-FFF2-40B4-BE49-F238E27FC236}">
                <a16:creationId xmlns:a16="http://schemas.microsoft.com/office/drawing/2014/main" id="{7535BD57-FDCA-41D8-A43A-429B658C77A2}"/>
              </a:ext>
            </a:extLst>
          </p:cNvPr>
          <p:cNvSpPr/>
          <p:nvPr/>
        </p:nvSpPr>
        <p:spPr>
          <a:xfrm>
            <a:off x="7059997" y="2976505"/>
            <a:ext cx="1440000" cy="1440000"/>
          </a:xfrm>
          <a:prstGeom prst="ellipse">
            <a:avLst/>
          </a:prstGeom>
          <a:solidFill>
            <a:srgbClr val="007432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endParaRPr lang="cs-CZ" sz="6600" b="1" dirty="0">
              <a:solidFill>
                <a:schemeClr val="bg1"/>
              </a:solidFill>
              <a:latin typeface="Galano" panose="02010003040200000000" pitchFamily="50" charset="0"/>
            </a:endParaRPr>
          </a:p>
        </p:txBody>
      </p:sp>
      <p:pic>
        <p:nvPicPr>
          <p:cNvPr id="43" name="Picture 2" descr="Ukazatel směru se souvislou výplní">
            <a:extLst>
              <a:ext uri="{FF2B5EF4-FFF2-40B4-BE49-F238E27FC236}">
                <a16:creationId xmlns:a16="http://schemas.microsoft.com/office/drawing/2014/main" id="{A18D2806-61E2-4C35-BF05-BE75B4457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7347500" y="3261604"/>
            <a:ext cx="914467" cy="91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D040B81E-8620-485F-A4F4-BB79D6FC8D9B}"/>
              </a:ext>
            </a:extLst>
          </p:cNvPr>
          <p:cNvSpPr/>
          <p:nvPr/>
        </p:nvSpPr>
        <p:spPr>
          <a:xfrm>
            <a:off x="4986341" y="2197309"/>
            <a:ext cx="2620048" cy="683248"/>
          </a:xfrm>
          <a:custGeom>
            <a:avLst/>
            <a:gdLst>
              <a:gd name="connsiteX0" fmla="*/ 2620048 w 2620048"/>
              <a:gd name="connsiteY0" fmla="*/ 683248 h 683248"/>
              <a:gd name="connsiteX1" fmla="*/ 2339879 w 2620048"/>
              <a:gd name="connsiteY1" fmla="*/ 5914 h 683248"/>
              <a:gd name="connsiteX2" fmla="*/ 1690254 w 2620048"/>
              <a:gd name="connsiteY2" fmla="*/ 347660 h 683248"/>
              <a:gd name="connsiteX3" fmla="*/ 0 w 2620048"/>
              <a:gd name="connsiteY3" fmla="*/ 242981 h 68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0048" h="683248">
                <a:moveTo>
                  <a:pt x="2620048" y="683248"/>
                </a:moveTo>
                <a:cubicBezTo>
                  <a:pt x="2557446" y="372546"/>
                  <a:pt x="2494845" y="61845"/>
                  <a:pt x="2339879" y="5914"/>
                </a:cubicBezTo>
                <a:cubicBezTo>
                  <a:pt x="2184913" y="-50017"/>
                  <a:pt x="2080234" y="308149"/>
                  <a:pt x="1690254" y="347660"/>
                </a:cubicBezTo>
                <a:cubicBezTo>
                  <a:pt x="1300274" y="387171"/>
                  <a:pt x="650137" y="315076"/>
                  <a:pt x="0" y="242981"/>
                </a:cubicBezTo>
              </a:path>
            </a:pathLst>
          </a:custGeom>
          <a:noFill/>
          <a:ln cap="rnd">
            <a:solidFill>
              <a:srgbClr val="007432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Vývojový diagram: zpoždění 43">
            <a:extLst>
              <a:ext uri="{FF2B5EF4-FFF2-40B4-BE49-F238E27FC236}">
                <a16:creationId xmlns:a16="http://schemas.microsoft.com/office/drawing/2014/main" id="{CBB30CD1-1BDF-4A5B-8309-E2FDF435481E}"/>
              </a:ext>
            </a:extLst>
          </p:cNvPr>
          <p:cNvSpPr/>
          <p:nvPr/>
        </p:nvSpPr>
        <p:spPr>
          <a:xfrm>
            <a:off x="-46892" y="1358454"/>
            <a:ext cx="763441" cy="3306088"/>
          </a:xfrm>
          <a:prstGeom prst="flowChartDelay">
            <a:avLst/>
          </a:prstGeom>
          <a:noFill/>
          <a:ln>
            <a:solidFill>
              <a:srgbClr val="005E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Ovál 44">
            <a:extLst>
              <a:ext uri="{FF2B5EF4-FFF2-40B4-BE49-F238E27FC236}">
                <a16:creationId xmlns:a16="http://schemas.microsoft.com/office/drawing/2014/main" id="{D32E69F7-5069-4F7C-AA93-97A503B92B80}"/>
              </a:ext>
            </a:extLst>
          </p:cNvPr>
          <p:cNvSpPr/>
          <p:nvPr/>
        </p:nvSpPr>
        <p:spPr>
          <a:xfrm>
            <a:off x="400654" y="4289989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Ovál 45">
            <a:extLst>
              <a:ext uri="{FF2B5EF4-FFF2-40B4-BE49-F238E27FC236}">
                <a16:creationId xmlns:a16="http://schemas.microsoft.com/office/drawing/2014/main" id="{452699CF-888A-4CB1-8D08-336998E907B3}"/>
              </a:ext>
            </a:extLst>
          </p:cNvPr>
          <p:cNvSpPr/>
          <p:nvPr/>
        </p:nvSpPr>
        <p:spPr>
          <a:xfrm>
            <a:off x="478538" y="3867136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Ovál 46">
            <a:extLst>
              <a:ext uri="{FF2B5EF4-FFF2-40B4-BE49-F238E27FC236}">
                <a16:creationId xmlns:a16="http://schemas.microsoft.com/office/drawing/2014/main" id="{493EF8D6-F626-4CB8-AF49-B8CF6262196E}"/>
              </a:ext>
            </a:extLst>
          </p:cNvPr>
          <p:cNvSpPr/>
          <p:nvPr/>
        </p:nvSpPr>
        <p:spPr>
          <a:xfrm>
            <a:off x="519157" y="344788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Ovál 47">
            <a:extLst>
              <a:ext uri="{FF2B5EF4-FFF2-40B4-BE49-F238E27FC236}">
                <a16:creationId xmlns:a16="http://schemas.microsoft.com/office/drawing/2014/main" id="{7A14B745-89EF-45ED-B965-B870A8CDA2B2}"/>
              </a:ext>
            </a:extLst>
          </p:cNvPr>
          <p:cNvSpPr/>
          <p:nvPr/>
        </p:nvSpPr>
        <p:spPr>
          <a:xfrm>
            <a:off x="527664" y="303750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Ovál 48">
            <a:extLst>
              <a:ext uri="{FF2B5EF4-FFF2-40B4-BE49-F238E27FC236}">
                <a16:creationId xmlns:a16="http://schemas.microsoft.com/office/drawing/2014/main" id="{29354B9E-37B0-4E53-860F-A267175C2F95}"/>
              </a:ext>
            </a:extLst>
          </p:cNvPr>
          <p:cNvSpPr/>
          <p:nvPr/>
        </p:nvSpPr>
        <p:spPr>
          <a:xfrm>
            <a:off x="536902" y="261650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Ovál 49">
            <a:extLst>
              <a:ext uri="{FF2B5EF4-FFF2-40B4-BE49-F238E27FC236}">
                <a16:creationId xmlns:a16="http://schemas.microsoft.com/office/drawing/2014/main" id="{49C38EF4-0945-40A7-A887-269F77038A9C}"/>
              </a:ext>
            </a:extLst>
          </p:cNvPr>
          <p:cNvSpPr/>
          <p:nvPr/>
        </p:nvSpPr>
        <p:spPr>
          <a:xfrm>
            <a:off x="520121" y="2207977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Ovál 53">
            <a:extLst>
              <a:ext uri="{FF2B5EF4-FFF2-40B4-BE49-F238E27FC236}">
                <a16:creationId xmlns:a16="http://schemas.microsoft.com/office/drawing/2014/main" id="{EA2E4FB9-9C95-485D-8E71-CD803163D8D3}"/>
              </a:ext>
            </a:extLst>
          </p:cNvPr>
          <p:cNvSpPr/>
          <p:nvPr/>
        </p:nvSpPr>
        <p:spPr>
          <a:xfrm>
            <a:off x="484695" y="1788726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Ovál 54">
            <a:extLst>
              <a:ext uri="{FF2B5EF4-FFF2-40B4-BE49-F238E27FC236}">
                <a16:creationId xmlns:a16="http://schemas.microsoft.com/office/drawing/2014/main" id="{6BF66191-D3C6-4A7A-8921-9C18F9F97200}"/>
              </a:ext>
            </a:extLst>
          </p:cNvPr>
          <p:cNvSpPr/>
          <p:nvPr/>
        </p:nvSpPr>
        <p:spPr>
          <a:xfrm>
            <a:off x="385264" y="1357445"/>
            <a:ext cx="360000" cy="360000"/>
          </a:xfrm>
          <a:prstGeom prst="ellipse">
            <a:avLst/>
          </a:prstGeom>
          <a:solidFill>
            <a:srgbClr val="005BAA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6" name="Obrázek 46" descr="Kompas obrys">
            <a:extLst>
              <a:ext uri="{FF2B5EF4-FFF2-40B4-BE49-F238E27FC236}">
                <a16:creationId xmlns:a16="http://schemas.microsoft.com/office/drawing/2014/main" id="{4AA9D40D-C725-4C9C-B5A9-BD9F48BD3A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23786" y="1393445"/>
            <a:ext cx="288000" cy="288000"/>
          </a:xfrm>
          <a:prstGeom prst="rect">
            <a:avLst/>
          </a:prstGeom>
        </p:spPr>
      </p:pic>
      <p:pic>
        <p:nvPicPr>
          <p:cNvPr id="57" name="Obrázek 46" descr="Levá hemisféra obrys">
            <a:extLst>
              <a:ext uri="{FF2B5EF4-FFF2-40B4-BE49-F238E27FC236}">
                <a16:creationId xmlns:a16="http://schemas.microsoft.com/office/drawing/2014/main" id="{9A536D5A-ED66-4FE8-95ED-DE77293614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27664" y="1822874"/>
            <a:ext cx="288000" cy="288000"/>
          </a:xfrm>
          <a:prstGeom prst="rect">
            <a:avLst/>
          </a:prstGeom>
        </p:spPr>
      </p:pic>
      <p:pic>
        <p:nvPicPr>
          <p:cNvPr id="58" name="Obrázek 46" descr="Kalkulačka obrys">
            <a:extLst>
              <a:ext uri="{FF2B5EF4-FFF2-40B4-BE49-F238E27FC236}">
                <a16:creationId xmlns:a16="http://schemas.microsoft.com/office/drawing/2014/main" id="{AD2448DB-2011-49DE-8F3C-3549F42D89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63244" y="3078430"/>
            <a:ext cx="288000" cy="288000"/>
          </a:xfrm>
          <a:prstGeom prst="rect">
            <a:avLst/>
          </a:prstGeom>
        </p:spPr>
      </p:pic>
      <p:pic>
        <p:nvPicPr>
          <p:cNvPr id="59" name="Obrázek 46" descr="Pandemic sloučení křivky spojnicového grafu obrys">
            <a:extLst>
              <a:ext uri="{FF2B5EF4-FFF2-40B4-BE49-F238E27FC236}">
                <a16:creationId xmlns:a16="http://schemas.microsoft.com/office/drawing/2014/main" id="{39817EE8-3CA2-45D1-9021-B97717C62F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63244" y="3489993"/>
            <a:ext cx="288000" cy="288000"/>
          </a:xfrm>
          <a:prstGeom prst="rect">
            <a:avLst/>
          </a:prstGeom>
        </p:spPr>
      </p:pic>
      <p:pic>
        <p:nvPicPr>
          <p:cNvPr id="60" name="Obrázek 46" descr="Srdce se šípem obrys">
            <a:extLst>
              <a:ext uri="{FF2B5EF4-FFF2-40B4-BE49-F238E27FC236}">
                <a16:creationId xmlns:a16="http://schemas.microsoft.com/office/drawing/2014/main" id="{7CDF9D7B-F3AD-4FEF-9CCC-F21F3FF482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07339" y="3915548"/>
            <a:ext cx="288000" cy="288000"/>
          </a:xfrm>
          <a:prstGeom prst="rect">
            <a:avLst/>
          </a:prstGeom>
        </p:spPr>
      </p:pic>
      <p:pic>
        <p:nvPicPr>
          <p:cNvPr id="61" name="Obrázek 46" descr="Uživatelé obrys">
            <a:extLst>
              <a:ext uri="{FF2B5EF4-FFF2-40B4-BE49-F238E27FC236}">
                <a16:creationId xmlns:a16="http://schemas.microsoft.com/office/drawing/2014/main" id="{76F35008-A26A-477B-8F09-076148CF50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437365" y="4323546"/>
            <a:ext cx="288000" cy="288000"/>
          </a:xfrm>
          <a:prstGeom prst="rect">
            <a:avLst/>
          </a:prstGeom>
        </p:spPr>
      </p:pic>
      <p:pic>
        <p:nvPicPr>
          <p:cNvPr id="62" name="Obrázek 46" descr="Jazyk vzdáleného učení obrys">
            <a:extLst>
              <a:ext uri="{FF2B5EF4-FFF2-40B4-BE49-F238E27FC236}">
                <a16:creationId xmlns:a16="http://schemas.microsoft.com/office/drawing/2014/main" id="{E45D69F9-997F-4BFF-B2E0-BBB330BCF8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563244" y="2251111"/>
            <a:ext cx="288000" cy="288000"/>
          </a:xfrm>
          <a:prstGeom prst="rect">
            <a:avLst/>
          </a:prstGeom>
        </p:spPr>
      </p:pic>
      <p:pic>
        <p:nvPicPr>
          <p:cNvPr id="63" name="Obrázek 46" descr="Žárovka a ozubené kolečko obrys">
            <a:extLst>
              <a:ext uri="{FF2B5EF4-FFF2-40B4-BE49-F238E27FC236}">
                <a16:creationId xmlns:a16="http://schemas.microsoft.com/office/drawing/2014/main" id="{AF5D54E9-E827-4525-AB6E-16C7C8C2956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572549" y="2638883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97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61E15D-3294-1848-BE91-2F94885212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000" y="4790246"/>
            <a:ext cx="2057400" cy="273844"/>
          </a:xfrm>
        </p:spPr>
        <p:txBody>
          <a:bodyPr/>
          <a:lstStyle/>
          <a:p>
            <a:pPr>
              <a:defRPr/>
            </a:pPr>
            <a:fld id="{09879CD9-930F-364E-A3CB-E07785455FD0}" type="datetime1">
              <a:rPr lang="de-AT" smtClean="0">
                <a:latin typeface="Galano" panose="02010003040200000000" pitchFamily="50" charset="0"/>
              </a:rPr>
              <a:pPr>
                <a:defRPr/>
              </a:pPr>
              <a:t>16.03.2023</a:t>
            </a:fld>
            <a:endParaRPr lang="en-US" dirty="0"/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610AD20B-905C-4DF1-BDBF-2D246586E1FA}"/>
              </a:ext>
            </a:extLst>
          </p:cNvPr>
          <p:cNvSpPr txBox="1">
            <a:spLocks/>
          </p:cNvSpPr>
          <p:nvPr/>
        </p:nvSpPr>
        <p:spPr>
          <a:xfrm>
            <a:off x="3649754" y="479024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E1796C90-5DE4-4A26-87B2-E83A2ED7C39C}" type="slidenum">
              <a:rPr lang="de-AT" smtClean="0">
                <a:latin typeface="Galano" panose="02010003040200000000" pitchFamily="50" charset="0"/>
              </a:rPr>
              <a:t>5</a:t>
            </a:fld>
            <a:endParaRPr lang="en-US" dirty="0"/>
          </a:p>
        </p:txBody>
      </p:sp>
      <p:grpSp>
        <p:nvGrpSpPr>
          <p:cNvPr id="51" name="Skupina 50">
            <a:extLst>
              <a:ext uri="{FF2B5EF4-FFF2-40B4-BE49-F238E27FC236}">
                <a16:creationId xmlns:a16="http://schemas.microsoft.com/office/drawing/2014/main" id="{38A2159A-768C-496B-8E63-FCFE9F20BCFC}"/>
              </a:ext>
            </a:extLst>
          </p:cNvPr>
          <p:cNvGrpSpPr/>
          <p:nvPr/>
        </p:nvGrpSpPr>
        <p:grpSpPr>
          <a:xfrm>
            <a:off x="7519241" y="794633"/>
            <a:ext cx="1624760" cy="433388"/>
            <a:chOff x="7519241" y="794633"/>
            <a:chExt cx="1624760" cy="433388"/>
          </a:xfrm>
        </p:grpSpPr>
        <p:sp>
          <p:nvSpPr>
            <p:cNvPr id="52" name="Obdĺžnik 14">
              <a:extLst>
                <a:ext uri="{FF2B5EF4-FFF2-40B4-BE49-F238E27FC236}">
                  <a16:creationId xmlns:a16="http://schemas.microsoft.com/office/drawing/2014/main" id="{D50861E0-F991-47CD-A9F0-2840063E79F5}"/>
                </a:ext>
              </a:extLst>
            </p:cNvPr>
            <p:cNvSpPr/>
            <p:nvPr/>
          </p:nvSpPr>
          <p:spPr>
            <a:xfrm>
              <a:off x="7519241" y="794633"/>
              <a:ext cx="1624760" cy="433388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k-SK"/>
            </a:p>
          </p:txBody>
        </p:sp>
        <p:sp>
          <p:nvSpPr>
            <p:cNvPr id="53" name="Titel 6">
              <a:extLst>
                <a:ext uri="{FF2B5EF4-FFF2-40B4-BE49-F238E27FC236}">
                  <a16:creationId xmlns:a16="http://schemas.microsoft.com/office/drawing/2014/main" id="{864C0F7B-11AC-4F40-9CB7-E2CE8CA4D40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519241" y="883150"/>
              <a:ext cx="1624759" cy="282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5BA9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5pPr>
              <a:lvl6pPr marL="3429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6pPr>
              <a:lvl7pPr marL="685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7pPr>
              <a:lvl8pPr marL="10287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8pPr>
              <a:lvl9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9pPr>
            </a:lstStyle>
            <a:p>
              <a:pPr algn="ctr"/>
              <a:r>
                <a:rPr lang="cs-CZ" sz="1200" dirty="0">
                  <a:solidFill>
                    <a:schemeClr val="bg1"/>
                  </a:solidFill>
                  <a:latin typeface="Galano SemiBold" panose="02010003040200000000" pitchFamily="50" charset="0"/>
                </a:rPr>
                <a:t>Silné stránky</a:t>
              </a:r>
              <a:endParaRPr lang="de-DE" sz="1200" dirty="0">
                <a:solidFill>
                  <a:schemeClr val="bg1"/>
                </a:solidFill>
                <a:latin typeface="Galano SemiBold" panose="02010003040200000000" pitchFamily="50" charset="0"/>
              </a:endParaRPr>
            </a:p>
          </p:txBody>
        </p:sp>
      </p:grpSp>
      <p:sp>
        <p:nvSpPr>
          <p:cNvPr id="39" name="Ovál 38">
            <a:extLst>
              <a:ext uri="{FF2B5EF4-FFF2-40B4-BE49-F238E27FC236}">
                <a16:creationId xmlns:a16="http://schemas.microsoft.com/office/drawing/2014/main" id="{BCA15627-AE06-4F45-8AF2-ECF30C19EC78}"/>
              </a:ext>
            </a:extLst>
          </p:cNvPr>
          <p:cNvSpPr/>
          <p:nvPr/>
        </p:nvSpPr>
        <p:spPr>
          <a:xfrm>
            <a:off x="3635630" y="2795588"/>
            <a:ext cx="1670662" cy="1670662"/>
          </a:xfrm>
          <a:prstGeom prst="ellipse">
            <a:avLst/>
          </a:prstGeom>
          <a:solidFill>
            <a:srgbClr val="005BAA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Volný tvar: obrazec 41">
            <a:extLst>
              <a:ext uri="{FF2B5EF4-FFF2-40B4-BE49-F238E27FC236}">
                <a16:creationId xmlns:a16="http://schemas.microsoft.com/office/drawing/2014/main" id="{A6C48B88-FBD3-40F4-9ADE-10B9B11F4C45}"/>
              </a:ext>
            </a:extLst>
          </p:cNvPr>
          <p:cNvSpPr/>
          <p:nvPr/>
        </p:nvSpPr>
        <p:spPr>
          <a:xfrm>
            <a:off x="1015491" y="1851051"/>
            <a:ext cx="4924638" cy="944537"/>
          </a:xfrm>
          <a:custGeom>
            <a:avLst/>
            <a:gdLst>
              <a:gd name="connsiteX0" fmla="*/ 56072 w 4924638"/>
              <a:gd name="connsiteY0" fmla="*/ 492099 h 944537"/>
              <a:gd name="connsiteX1" fmla="*/ 651384 w 4924638"/>
              <a:gd name="connsiteY1" fmla="*/ 39662 h 944537"/>
              <a:gd name="connsiteX2" fmla="*/ 4680459 w 4924638"/>
              <a:gd name="connsiteY2" fmla="*/ 125387 h 944537"/>
              <a:gd name="connsiteX3" fmla="*/ 4132772 w 4924638"/>
              <a:gd name="connsiteY3" fmla="*/ 944537 h 94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4638" h="944537">
                <a:moveTo>
                  <a:pt x="56072" y="492099"/>
                </a:moveTo>
                <a:cubicBezTo>
                  <a:pt x="-31638" y="296440"/>
                  <a:pt x="-119347" y="100781"/>
                  <a:pt x="651384" y="39662"/>
                </a:cubicBezTo>
                <a:cubicBezTo>
                  <a:pt x="1422115" y="-21457"/>
                  <a:pt x="4100228" y="-25426"/>
                  <a:pt x="4680459" y="125387"/>
                </a:cubicBezTo>
                <a:cubicBezTo>
                  <a:pt x="5260690" y="276199"/>
                  <a:pt x="4696731" y="610368"/>
                  <a:pt x="4132772" y="944537"/>
                </a:cubicBezTo>
              </a:path>
            </a:pathLst>
          </a:custGeom>
          <a:noFill/>
          <a:ln>
            <a:solidFill>
              <a:srgbClr val="005BAA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Titel 6">
            <a:extLst>
              <a:ext uri="{FF2B5EF4-FFF2-40B4-BE49-F238E27FC236}">
                <a16:creationId xmlns:a16="http://schemas.microsoft.com/office/drawing/2014/main" id="{A41E0F1A-1EDE-4CEB-8481-0ADD02F548A0}"/>
              </a:ext>
            </a:extLst>
          </p:cNvPr>
          <p:cNvSpPr txBox="1">
            <a:spLocks/>
          </p:cNvSpPr>
          <p:nvPr/>
        </p:nvSpPr>
        <p:spPr bwMode="auto">
          <a:xfrm>
            <a:off x="1826850" y="1618625"/>
            <a:ext cx="2930888" cy="492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algn="ctr"/>
            <a:r>
              <a:rPr lang="cs-CZ" sz="3200" dirty="0">
                <a:latin typeface="Galano SemiBold" panose="02010003040200000000" pitchFamily="50" charset="0"/>
              </a:rPr>
              <a:t>Silné stránky</a:t>
            </a:r>
            <a:endParaRPr lang="de-DE" sz="3200" dirty="0">
              <a:latin typeface="Galano SemiBold" panose="02010003040200000000" pitchFamily="50" charset="0"/>
            </a:endParaRPr>
          </a:p>
        </p:txBody>
      </p:sp>
      <p:sp>
        <p:nvSpPr>
          <p:cNvPr id="28" name="Vývojový diagram: zpoždění 27">
            <a:extLst>
              <a:ext uri="{FF2B5EF4-FFF2-40B4-BE49-F238E27FC236}">
                <a16:creationId xmlns:a16="http://schemas.microsoft.com/office/drawing/2014/main" id="{98B48BD1-9088-4004-A6E1-D7F41254959F}"/>
              </a:ext>
            </a:extLst>
          </p:cNvPr>
          <p:cNvSpPr/>
          <p:nvPr/>
        </p:nvSpPr>
        <p:spPr>
          <a:xfrm>
            <a:off x="-46892" y="1358454"/>
            <a:ext cx="763441" cy="3306088"/>
          </a:xfrm>
          <a:prstGeom prst="flowChartDelay">
            <a:avLst/>
          </a:prstGeom>
          <a:noFill/>
          <a:ln>
            <a:solidFill>
              <a:srgbClr val="005E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ACD21AF8-ED2F-4D4A-9330-61A0E6BAE0FD}"/>
              </a:ext>
            </a:extLst>
          </p:cNvPr>
          <p:cNvSpPr/>
          <p:nvPr/>
        </p:nvSpPr>
        <p:spPr>
          <a:xfrm>
            <a:off x="484695" y="1788726"/>
            <a:ext cx="360000" cy="360000"/>
          </a:xfrm>
          <a:prstGeom prst="ellipse">
            <a:avLst/>
          </a:prstGeom>
          <a:solidFill>
            <a:srgbClr val="005BAA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vál 29">
            <a:extLst>
              <a:ext uri="{FF2B5EF4-FFF2-40B4-BE49-F238E27FC236}">
                <a16:creationId xmlns:a16="http://schemas.microsoft.com/office/drawing/2014/main" id="{191870C4-D11D-4C81-8C48-D1DC6B8C9649}"/>
              </a:ext>
            </a:extLst>
          </p:cNvPr>
          <p:cNvSpPr/>
          <p:nvPr/>
        </p:nvSpPr>
        <p:spPr>
          <a:xfrm>
            <a:off x="385264" y="135744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1" name="Obrázek 46" descr="Kompas obrys">
            <a:extLst>
              <a:ext uri="{FF2B5EF4-FFF2-40B4-BE49-F238E27FC236}">
                <a16:creationId xmlns:a16="http://schemas.microsoft.com/office/drawing/2014/main" id="{E81B0032-8451-46AD-A7D9-7B3581819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3786" y="1393445"/>
            <a:ext cx="288000" cy="288000"/>
          </a:xfrm>
          <a:prstGeom prst="rect">
            <a:avLst/>
          </a:prstGeom>
        </p:spPr>
      </p:pic>
      <p:pic>
        <p:nvPicPr>
          <p:cNvPr id="32" name="Obrázek 46" descr="Levá hemisféra obrys">
            <a:extLst>
              <a:ext uri="{FF2B5EF4-FFF2-40B4-BE49-F238E27FC236}">
                <a16:creationId xmlns:a16="http://schemas.microsoft.com/office/drawing/2014/main" id="{6598A596-8C6B-404D-AC35-B515D6FB58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27664" y="1822874"/>
            <a:ext cx="288000" cy="288000"/>
          </a:xfrm>
          <a:prstGeom prst="rect">
            <a:avLst/>
          </a:prstGeom>
        </p:spPr>
      </p:pic>
      <p:sp>
        <p:nvSpPr>
          <p:cNvPr id="33" name="Ovál 32">
            <a:extLst>
              <a:ext uri="{FF2B5EF4-FFF2-40B4-BE49-F238E27FC236}">
                <a16:creationId xmlns:a16="http://schemas.microsoft.com/office/drawing/2014/main" id="{7F3D7114-20B4-496B-BFDD-B93C8D13994D}"/>
              </a:ext>
            </a:extLst>
          </p:cNvPr>
          <p:cNvSpPr/>
          <p:nvPr/>
        </p:nvSpPr>
        <p:spPr>
          <a:xfrm>
            <a:off x="400654" y="4289989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vál 33">
            <a:extLst>
              <a:ext uri="{FF2B5EF4-FFF2-40B4-BE49-F238E27FC236}">
                <a16:creationId xmlns:a16="http://schemas.microsoft.com/office/drawing/2014/main" id="{F23237B8-D148-4EF4-AB1B-A12EFEA3D514}"/>
              </a:ext>
            </a:extLst>
          </p:cNvPr>
          <p:cNvSpPr/>
          <p:nvPr/>
        </p:nvSpPr>
        <p:spPr>
          <a:xfrm>
            <a:off x="478538" y="3867136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vál 34">
            <a:extLst>
              <a:ext uri="{FF2B5EF4-FFF2-40B4-BE49-F238E27FC236}">
                <a16:creationId xmlns:a16="http://schemas.microsoft.com/office/drawing/2014/main" id="{62135727-E8D1-4C13-9C74-66F18652267C}"/>
              </a:ext>
            </a:extLst>
          </p:cNvPr>
          <p:cNvSpPr/>
          <p:nvPr/>
        </p:nvSpPr>
        <p:spPr>
          <a:xfrm>
            <a:off x="519157" y="344788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vál 35">
            <a:extLst>
              <a:ext uri="{FF2B5EF4-FFF2-40B4-BE49-F238E27FC236}">
                <a16:creationId xmlns:a16="http://schemas.microsoft.com/office/drawing/2014/main" id="{3E0DB3BC-537C-4DA5-AF00-FF8F2E235191}"/>
              </a:ext>
            </a:extLst>
          </p:cNvPr>
          <p:cNvSpPr/>
          <p:nvPr/>
        </p:nvSpPr>
        <p:spPr>
          <a:xfrm>
            <a:off x="527664" y="303750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vál 36">
            <a:extLst>
              <a:ext uri="{FF2B5EF4-FFF2-40B4-BE49-F238E27FC236}">
                <a16:creationId xmlns:a16="http://schemas.microsoft.com/office/drawing/2014/main" id="{D37890F5-9CF6-46C5-BA1D-CF52C6D2DD46}"/>
              </a:ext>
            </a:extLst>
          </p:cNvPr>
          <p:cNvSpPr/>
          <p:nvPr/>
        </p:nvSpPr>
        <p:spPr>
          <a:xfrm>
            <a:off x="536902" y="261650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vál 39">
            <a:extLst>
              <a:ext uri="{FF2B5EF4-FFF2-40B4-BE49-F238E27FC236}">
                <a16:creationId xmlns:a16="http://schemas.microsoft.com/office/drawing/2014/main" id="{64E271EB-1B31-42BD-BA5C-C70F5124A70B}"/>
              </a:ext>
            </a:extLst>
          </p:cNvPr>
          <p:cNvSpPr/>
          <p:nvPr/>
        </p:nvSpPr>
        <p:spPr>
          <a:xfrm>
            <a:off x="520121" y="2207977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1" name="Obrázek 46" descr="Kalkulačka obrys">
            <a:extLst>
              <a:ext uri="{FF2B5EF4-FFF2-40B4-BE49-F238E27FC236}">
                <a16:creationId xmlns:a16="http://schemas.microsoft.com/office/drawing/2014/main" id="{6292E8E2-BC27-4839-85D8-7F6AEA9BBD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63244" y="3078430"/>
            <a:ext cx="288000" cy="288000"/>
          </a:xfrm>
          <a:prstGeom prst="rect">
            <a:avLst/>
          </a:prstGeom>
        </p:spPr>
      </p:pic>
      <p:pic>
        <p:nvPicPr>
          <p:cNvPr id="45" name="Obrázek 46" descr="Pandemic sloučení křivky spojnicového grafu obrys">
            <a:extLst>
              <a:ext uri="{FF2B5EF4-FFF2-40B4-BE49-F238E27FC236}">
                <a16:creationId xmlns:a16="http://schemas.microsoft.com/office/drawing/2014/main" id="{E3508DA0-CCAE-4397-AADF-46226D8F3D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63244" y="3489993"/>
            <a:ext cx="288000" cy="288000"/>
          </a:xfrm>
          <a:prstGeom prst="rect">
            <a:avLst/>
          </a:prstGeom>
        </p:spPr>
      </p:pic>
      <p:pic>
        <p:nvPicPr>
          <p:cNvPr id="46" name="Obrázek 46" descr="Srdce se šípem obrys">
            <a:extLst>
              <a:ext uri="{FF2B5EF4-FFF2-40B4-BE49-F238E27FC236}">
                <a16:creationId xmlns:a16="http://schemas.microsoft.com/office/drawing/2014/main" id="{6EBD011A-8A8B-4ECE-BF6F-52BB5D55B5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07339" y="3915548"/>
            <a:ext cx="288000" cy="288000"/>
          </a:xfrm>
          <a:prstGeom prst="rect">
            <a:avLst/>
          </a:prstGeom>
        </p:spPr>
      </p:pic>
      <p:pic>
        <p:nvPicPr>
          <p:cNvPr id="47" name="Obrázek 46" descr="Uživatelé obrys">
            <a:extLst>
              <a:ext uri="{FF2B5EF4-FFF2-40B4-BE49-F238E27FC236}">
                <a16:creationId xmlns:a16="http://schemas.microsoft.com/office/drawing/2014/main" id="{5A5C4B09-9ABE-4BFE-9E35-6EA6D833A7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37365" y="4323546"/>
            <a:ext cx="288000" cy="288000"/>
          </a:xfrm>
          <a:prstGeom prst="rect">
            <a:avLst/>
          </a:prstGeom>
        </p:spPr>
      </p:pic>
      <p:pic>
        <p:nvPicPr>
          <p:cNvPr id="48" name="Obrázek 46" descr="Jazyk vzdáleného učení obrys">
            <a:extLst>
              <a:ext uri="{FF2B5EF4-FFF2-40B4-BE49-F238E27FC236}">
                <a16:creationId xmlns:a16="http://schemas.microsoft.com/office/drawing/2014/main" id="{B37E0579-239E-45DD-AF61-4177B6EB012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63244" y="2251111"/>
            <a:ext cx="288000" cy="288000"/>
          </a:xfrm>
          <a:prstGeom prst="rect">
            <a:avLst/>
          </a:prstGeom>
        </p:spPr>
      </p:pic>
      <p:pic>
        <p:nvPicPr>
          <p:cNvPr id="49" name="Obrázek 46" descr="Žárovka a ozubené kolečko obrys">
            <a:extLst>
              <a:ext uri="{FF2B5EF4-FFF2-40B4-BE49-F238E27FC236}">
                <a16:creationId xmlns:a16="http://schemas.microsoft.com/office/drawing/2014/main" id="{18B7137D-7FEE-4A3D-BCE4-B269DF9E77D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572549" y="2638883"/>
            <a:ext cx="288000" cy="288000"/>
          </a:xfrm>
          <a:prstGeom prst="rect">
            <a:avLst/>
          </a:prstGeom>
        </p:spPr>
      </p:pic>
      <p:pic>
        <p:nvPicPr>
          <p:cNvPr id="50" name="Obrázek 46" descr="Levá hemisféra obrys">
            <a:extLst>
              <a:ext uri="{FF2B5EF4-FFF2-40B4-BE49-F238E27FC236}">
                <a16:creationId xmlns:a16="http://schemas.microsoft.com/office/drawing/2014/main" id="{D0CB88D9-CA6C-49CD-A054-E679D8B2FE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815983" y="2926883"/>
            <a:ext cx="1362433" cy="136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00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61E15D-3294-1848-BE91-2F94885212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000" y="4790246"/>
            <a:ext cx="2057400" cy="273844"/>
          </a:xfrm>
        </p:spPr>
        <p:txBody>
          <a:bodyPr/>
          <a:lstStyle/>
          <a:p>
            <a:pPr>
              <a:defRPr/>
            </a:pPr>
            <a:fld id="{09879CD9-930F-364E-A3CB-E07785455FD0}" type="datetime1">
              <a:rPr lang="de-AT" smtClean="0">
                <a:latin typeface="Galano" panose="02010003040200000000" pitchFamily="50" charset="0"/>
              </a:rPr>
              <a:pPr>
                <a:defRPr/>
              </a:pPr>
              <a:t>16.03.2023</a:t>
            </a:fld>
            <a:endParaRPr lang="en-US" dirty="0"/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610AD20B-905C-4DF1-BDBF-2D246586E1FA}"/>
              </a:ext>
            </a:extLst>
          </p:cNvPr>
          <p:cNvSpPr txBox="1">
            <a:spLocks/>
          </p:cNvSpPr>
          <p:nvPr/>
        </p:nvSpPr>
        <p:spPr>
          <a:xfrm>
            <a:off x="3649754" y="479024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E1796C90-5DE4-4A26-87B2-E83A2ED7C39C}" type="slidenum">
              <a:rPr lang="de-AT" smtClean="0">
                <a:latin typeface="Galano" panose="02010003040200000000" pitchFamily="50" charset="0"/>
              </a:rPr>
              <a:t>6</a:t>
            </a:fld>
            <a:endParaRPr lang="en-US" dirty="0"/>
          </a:p>
        </p:txBody>
      </p:sp>
      <p:sp>
        <p:nvSpPr>
          <p:cNvPr id="18" name="Titel 6">
            <a:extLst>
              <a:ext uri="{FF2B5EF4-FFF2-40B4-BE49-F238E27FC236}">
                <a16:creationId xmlns:a16="http://schemas.microsoft.com/office/drawing/2014/main" id="{5E476ED5-4C08-4CFF-A6EC-7D98F359B22B}"/>
              </a:ext>
            </a:extLst>
          </p:cNvPr>
          <p:cNvSpPr txBox="1">
            <a:spLocks/>
          </p:cNvSpPr>
          <p:nvPr/>
        </p:nvSpPr>
        <p:spPr bwMode="auto">
          <a:xfrm>
            <a:off x="1145279" y="900776"/>
            <a:ext cx="3645742" cy="61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cs-CZ" sz="2000" dirty="0">
                <a:latin typeface="Galano SemiBold" panose="02010003040200000000" pitchFamily="50" charset="0"/>
              </a:rPr>
              <a:t>Silné stránky</a:t>
            </a:r>
            <a:endParaRPr lang="de-DE" sz="2000" dirty="0">
              <a:latin typeface="Galano SemiBold" panose="02010003040200000000" pitchFamily="50" charset="0"/>
            </a:endParaRPr>
          </a:p>
        </p:txBody>
      </p:sp>
      <p:grpSp>
        <p:nvGrpSpPr>
          <p:cNvPr id="51" name="Skupina 50">
            <a:extLst>
              <a:ext uri="{FF2B5EF4-FFF2-40B4-BE49-F238E27FC236}">
                <a16:creationId xmlns:a16="http://schemas.microsoft.com/office/drawing/2014/main" id="{38A2159A-768C-496B-8E63-FCFE9F20BCFC}"/>
              </a:ext>
            </a:extLst>
          </p:cNvPr>
          <p:cNvGrpSpPr/>
          <p:nvPr/>
        </p:nvGrpSpPr>
        <p:grpSpPr>
          <a:xfrm>
            <a:off x="7519241" y="794633"/>
            <a:ext cx="1624760" cy="433388"/>
            <a:chOff x="7519241" y="794633"/>
            <a:chExt cx="1624760" cy="433388"/>
          </a:xfrm>
        </p:grpSpPr>
        <p:sp>
          <p:nvSpPr>
            <p:cNvPr id="52" name="Obdĺžnik 14">
              <a:extLst>
                <a:ext uri="{FF2B5EF4-FFF2-40B4-BE49-F238E27FC236}">
                  <a16:creationId xmlns:a16="http://schemas.microsoft.com/office/drawing/2014/main" id="{D50861E0-F991-47CD-A9F0-2840063E79F5}"/>
                </a:ext>
              </a:extLst>
            </p:cNvPr>
            <p:cNvSpPr/>
            <p:nvPr/>
          </p:nvSpPr>
          <p:spPr>
            <a:xfrm>
              <a:off x="7519241" y="794633"/>
              <a:ext cx="1624760" cy="433388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k-SK"/>
            </a:p>
          </p:txBody>
        </p:sp>
        <p:sp>
          <p:nvSpPr>
            <p:cNvPr id="53" name="Titel 6">
              <a:extLst>
                <a:ext uri="{FF2B5EF4-FFF2-40B4-BE49-F238E27FC236}">
                  <a16:creationId xmlns:a16="http://schemas.microsoft.com/office/drawing/2014/main" id="{864C0F7B-11AC-4F40-9CB7-E2CE8CA4D40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519241" y="883150"/>
              <a:ext cx="1624759" cy="282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5BA9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5pPr>
              <a:lvl6pPr marL="3429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6pPr>
              <a:lvl7pPr marL="685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7pPr>
              <a:lvl8pPr marL="10287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8pPr>
              <a:lvl9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9pPr>
            </a:lstStyle>
            <a:p>
              <a:pPr algn="ctr"/>
              <a:r>
                <a:rPr lang="cs-CZ" sz="1200" dirty="0">
                  <a:solidFill>
                    <a:schemeClr val="bg1"/>
                  </a:solidFill>
                  <a:latin typeface="Galano SemiBold" panose="02010003040200000000" pitchFamily="50" charset="0"/>
                </a:rPr>
                <a:t>Silné stránky</a:t>
              </a:r>
              <a:endParaRPr lang="de-DE" sz="1200" dirty="0">
                <a:solidFill>
                  <a:schemeClr val="bg1"/>
                </a:solidFill>
                <a:latin typeface="Galano SemiBold" panose="02010003040200000000" pitchFamily="50" charset="0"/>
              </a:endParaRPr>
            </a:p>
          </p:txBody>
        </p:sp>
      </p:grpSp>
      <p:sp>
        <p:nvSpPr>
          <p:cNvPr id="38" name="Titel 6">
            <a:extLst>
              <a:ext uri="{FF2B5EF4-FFF2-40B4-BE49-F238E27FC236}">
                <a16:creationId xmlns:a16="http://schemas.microsoft.com/office/drawing/2014/main" id="{19986A54-B33E-4115-92C9-F1696EA35831}"/>
              </a:ext>
            </a:extLst>
          </p:cNvPr>
          <p:cNvSpPr txBox="1">
            <a:spLocks/>
          </p:cNvSpPr>
          <p:nvPr/>
        </p:nvSpPr>
        <p:spPr bwMode="auto">
          <a:xfrm>
            <a:off x="1155336" y="1426027"/>
            <a:ext cx="5207885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cs-CZ" sz="1000" dirty="0" err="1">
                <a:solidFill>
                  <a:schemeClr val="tx1"/>
                </a:solidFill>
                <a:latin typeface="Galano SemiBold" panose="02010003040200000000" pitchFamily="50" charset="0"/>
              </a:rPr>
              <a:t>Hlavné</a:t>
            </a:r>
            <a:r>
              <a:rPr lang="cs-CZ" sz="1000" dirty="0">
                <a:solidFill>
                  <a:schemeClr val="tx1"/>
                </a:solidFill>
                <a:latin typeface="Galano SemiBold" panose="02010003040200000000" pitchFamily="50" charset="0"/>
              </a:rPr>
              <a:t> výhody</a:t>
            </a:r>
            <a:endParaRPr lang="de-DE" sz="1000" dirty="0">
              <a:solidFill>
                <a:schemeClr val="tx1"/>
              </a:solidFill>
              <a:latin typeface="Galano SemiBold" panose="02010003040200000000" pitchFamily="50" charset="0"/>
            </a:endParaRPr>
          </a:p>
        </p:txBody>
      </p:sp>
      <p:sp>
        <p:nvSpPr>
          <p:cNvPr id="62" name="Untertitel 7">
            <a:extLst>
              <a:ext uri="{FF2B5EF4-FFF2-40B4-BE49-F238E27FC236}">
                <a16:creationId xmlns:a16="http://schemas.microsoft.com/office/drawing/2014/main" id="{EE1802AD-914E-4819-B1CB-DF8996C81ECA}"/>
              </a:ext>
            </a:extLst>
          </p:cNvPr>
          <p:cNvSpPr txBox="1">
            <a:spLocks/>
          </p:cNvSpPr>
          <p:nvPr/>
        </p:nvSpPr>
        <p:spPr>
          <a:xfrm>
            <a:off x="2957027" y="2634264"/>
            <a:ext cx="3949744" cy="32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b="1" kern="1200" baseline="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3" name="Untertitel 7">
            <a:extLst>
              <a:ext uri="{FF2B5EF4-FFF2-40B4-BE49-F238E27FC236}">
                <a16:creationId xmlns:a16="http://schemas.microsoft.com/office/drawing/2014/main" id="{BB31E184-2FB0-4885-8F36-F55E2F281536}"/>
              </a:ext>
            </a:extLst>
          </p:cNvPr>
          <p:cNvSpPr txBox="1">
            <a:spLocks/>
          </p:cNvSpPr>
          <p:nvPr/>
        </p:nvSpPr>
        <p:spPr>
          <a:xfrm>
            <a:off x="2957026" y="3468009"/>
            <a:ext cx="4994693" cy="32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b="1" kern="1200" baseline="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4" name="Untertitel 7">
            <a:extLst>
              <a:ext uri="{FF2B5EF4-FFF2-40B4-BE49-F238E27FC236}">
                <a16:creationId xmlns:a16="http://schemas.microsoft.com/office/drawing/2014/main" id="{88EDCCB6-856B-4E52-923D-E25AB2FE62B6}"/>
              </a:ext>
            </a:extLst>
          </p:cNvPr>
          <p:cNvSpPr txBox="1">
            <a:spLocks/>
          </p:cNvSpPr>
          <p:nvPr/>
        </p:nvSpPr>
        <p:spPr>
          <a:xfrm>
            <a:off x="1597334" y="3624717"/>
            <a:ext cx="3261451" cy="8448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b="1" kern="1200" baseline="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200" dirty="0">
                <a:solidFill>
                  <a:schemeClr val="tx1"/>
                </a:solidFill>
                <a:latin typeface="Galano" panose="020B0604020202020204" charset="0"/>
                <a:ea typeface="Source Sans Pro" panose="020B0503030403020204" pitchFamily="34" charset="0"/>
              </a:rPr>
              <a:t>Trvalé následky úrazu</a:t>
            </a:r>
          </a:p>
          <a:p>
            <a:r>
              <a:rPr lang="cs-CZ" sz="1000" dirty="0" err="1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Progresia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500%</a:t>
            </a:r>
          </a:p>
          <a:p>
            <a:r>
              <a:rPr lang="cs-CZ" sz="1000" dirty="0" err="1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Progresívne</a:t>
            </a:r>
            <a:r>
              <a:rPr lang="cs-CZ" sz="100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dirty="0" err="1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plnenie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už od 5%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poškodenia</a:t>
            </a:r>
            <a:endParaRPr lang="cs-CZ" sz="1000" b="0" dirty="0">
              <a:solidFill>
                <a:schemeClr val="tx1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  <a:p>
            <a:r>
              <a:rPr lang="sk-SK" sz="1000" dirty="0">
                <a:solidFill>
                  <a:srgbClr val="005BAA"/>
                </a:solidFill>
                <a:latin typeface="Galano" panose="020B0604020202020204" charset="0"/>
                <a:ea typeface="Source Sans Pro" panose="020B0503030403020204" pitchFamily="34" charset="0"/>
              </a:rPr>
              <a:t>Pripodobňujeme</a:t>
            </a:r>
            <a:endParaRPr lang="de-DE" sz="1000" dirty="0">
              <a:solidFill>
                <a:srgbClr val="005BAA"/>
              </a:solidFill>
              <a:latin typeface="Galano" panose="020B0604020202020204" charset="0"/>
              <a:ea typeface="Source Sans Pro" panose="020B0503030403020204" pitchFamily="34" charset="0"/>
            </a:endParaRPr>
          </a:p>
        </p:txBody>
      </p:sp>
      <p:sp>
        <p:nvSpPr>
          <p:cNvPr id="65" name="Untertitel 7">
            <a:extLst>
              <a:ext uri="{FF2B5EF4-FFF2-40B4-BE49-F238E27FC236}">
                <a16:creationId xmlns:a16="http://schemas.microsoft.com/office/drawing/2014/main" id="{238BD988-A081-48D4-8C6A-A3A1DC636371}"/>
              </a:ext>
            </a:extLst>
          </p:cNvPr>
          <p:cNvSpPr txBox="1">
            <a:spLocks/>
          </p:cNvSpPr>
          <p:nvPr/>
        </p:nvSpPr>
        <p:spPr>
          <a:xfrm>
            <a:off x="1599318" y="1882531"/>
            <a:ext cx="3086981" cy="15422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b="1" kern="1200" baseline="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Všeobecne</a:t>
            </a:r>
            <a:endParaRPr lang="cs-CZ" sz="1200" dirty="0">
              <a:solidFill>
                <a:schemeClr val="tx1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  <a:p>
            <a:r>
              <a:rPr lang="cs-CZ" sz="1000" dirty="0" err="1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Nie</a:t>
            </a:r>
            <a:r>
              <a:rPr lang="cs-CZ" sz="100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je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preexisting</a:t>
            </a:r>
            <a:endParaRPr lang="cs-CZ" sz="1000" b="0" dirty="0">
              <a:solidFill>
                <a:schemeClr val="tx1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  <a:p>
            <a:r>
              <a:rPr lang="cs-CZ" sz="1000" dirty="0" err="1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Garancia</a:t>
            </a:r>
            <a:r>
              <a:rPr lang="cs-CZ" sz="100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dirty="0" err="1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rizikovej</a:t>
            </a:r>
            <a:r>
              <a:rPr lang="cs-CZ" sz="100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skupiny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počas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celej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doby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poistenia</a:t>
            </a:r>
            <a:endParaRPr lang="cs-CZ" sz="1000" b="0" dirty="0">
              <a:solidFill>
                <a:schemeClr val="tx1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  <a:p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Asistenčné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služby</a:t>
            </a:r>
          </a:p>
          <a:p>
            <a:r>
              <a:rPr lang="cs-CZ" sz="100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Bez 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min.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poistného</a:t>
            </a:r>
            <a:endParaRPr lang="cs-CZ" sz="1000" b="0" dirty="0">
              <a:solidFill>
                <a:schemeClr val="tx1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  <a:p>
            <a:r>
              <a:rPr lang="cs-CZ" sz="100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8 </a:t>
            </a:r>
            <a:r>
              <a:rPr lang="cs-CZ" sz="1000" dirty="0" err="1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osôb</a:t>
            </a:r>
            <a:r>
              <a:rPr lang="cs-CZ" sz="100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na jednej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zmluve</a:t>
            </a:r>
            <a:endParaRPr lang="cs-CZ" sz="1000" b="0" dirty="0">
              <a:solidFill>
                <a:schemeClr val="tx1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</p:txBody>
      </p:sp>
      <p:sp>
        <p:nvSpPr>
          <p:cNvPr id="66" name="Untertitel 7">
            <a:extLst>
              <a:ext uri="{FF2B5EF4-FFF2-40B4-BE49-F238E27FC236}">
                <a16:creationId xmlns:a16="http://schemas.microsoft.com/office/drawing/2014/main" id="{D0AFB38A-44AE-406F-A5FD-7B9D5A4D9856}"/>
              </a:ext>
            </a:extLst>
          </p:cNvPr>
          <p:cNvSpPr txBox="1">
            <a:spLocks/>
          </p:cNvSpPr>
          <p:nvPr/>
        </p:nvSpPr>
        <p:spPr>
          <a:xfrm>
            <a:off x="5352133" y="3139440"/>
            <a:ext cx="3086981" cy="15530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b="1" kern="1200" baseline="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Invalidita</a:t>
            </a:r>
          </a:p>
          <a:p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Plnenie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za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všetky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dirty="0" err="1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duševné</a:t>
            </a:r>
            <a:r>
              <a:rPr lang="cs-CZ" sz="100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choroby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, okamžitá výplata 100 %</a:t>
            </a:r>
          </a:p>
          <a:p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Plnenie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na základe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rozhodnutia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dirty="0" err="1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Sociálnej</a:t>
            </a:r>
            <a:r>
              <a:rPr lang="cs-CZ" sz="100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dirty="0" err="1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poisťovne</a:t>
            </a:r>
            <a:r>
              <a:rPr lang="cs-CZ" sz="1000" b="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/ </a:t>
            </a:r>
            <a:r>
              <a:rPr lang="sk-SK" sz="100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lekára súdneho znalca </a:t>
            </a:r>
            <a:r>
              <a:rPr lang="cs-CZ" sz="1000" b="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/ </a:t>
            </a:r>
            <a:r>
              <a:rPr lang="cs-CZ" sz="1000" dirty="0" err="1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kompetentnej</a:t>
            </a:r>
            <a:r>
              <a:rPr lang="cs-CZ" sz="100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osoby</a:t>
            </a:r>
          </a:p>
          <a:p>
            <a:r>
              <a:rPr lang="sk-SK" sz="1000" dirty="0">
                <a:solidFill>
                  <a:srgbClr val="005BA9"/>
                </a:solidFill>
                <a:latin typeface="Galano" panose="020B0604020202020204" charset="0"/>
              </a:rPr>
              <a:t>Bez viazanosti </a:t>
            </a:r>
            <a:r>
              <a:rPr lang="sk-SK" sz="1000" b="0" dirty="0">
                <a:solidFill>
                  <a:schemeClr val="tx1"/>
                </a:solidFill>
                <a:latin typeface="Galano" panose="020B0604020202020204" charset="0"/>
              </a:rPr>
              <a:t>na výplatu dávok zo SP</a:t>
            </a:r>
            <a:endParaRPr lang="cs-CZ" sz="1000" b="0" dirty="0">
              <a:solidFill>
                <a:schemeClr val="tx1"/>
              </a:solidFill>
              <a:latin typeface="Galano" panose="020B0604020202020204" charset="0"/>
              <a:ea typeface="Source Sans Pro" panose="020B0503030403020204" pitchFamily="34" charset="0"/>
            </a:endParaRPr>
          </a:p>
          <a:p>
            <a:r>
              <a:rPr lang="cs-CZ" sz="100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Bez ČD 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na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diagnostikovanie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choroby</a:t>
            </a:r>
          </a:p>
        </p:txBody>
      </p:sp>
      <p:sp>
        <p:nvSpPr>
          <p:cNvPr id="72" name="Ovál 71">
            <a:extLst>
              <a:ext uri="{FF2B5EF4-FFF2-40B4-BE49-F238E27FC236}">
                <a16:creationId xmlns:a16="http://schemas.microsoft.com/office/drawing/2014/main" id="{CB0F1121-0D82-4F0B-8F8F-DE0DE7E81025}"/>
              </a:ext>
            </a:extLst>
          </p:cNvPr>
          <p:cNvSpPr/>
          <p:nvPr/>
        </p:nvSpPr>
        <p:spPr>
          <a:xfrm>
            <a:off x="1155336" y="1789570"/>
            <a:ext cx="450000" cy="450000"/>
          </a:xfrm>
          <a:prstGeom prst="ellipse">
            <a:avLst/>
          </a:prstGeom>
          <a:solidFill>
            <a:srgbClr val="005BAA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endParaRPr lang="cs-CZ" sz="500" b="1" dirty="0">
              <a:solidFill>
                <a:schemeClr val="bg1"/>
              </a:solidFill>
              <a:latin typeface="Galano" panose="02010003040200000000" pitchFamily="50" charset="0"/>
            </a:endParaRPr>
          </a:p>
        </p:txBody>
      </p:sp>
      <p:pic>
        <p:nvPicPr>
          <p:cNvPr id="73" name="Picture 2" descr="Deštník se souvislou výplní">
            <a:extLst>
              <a:ext uri="{FF2B5EF4-FFF2-40B4-BE49-F238E27FC236}">
                <a16:creationId xmlns:a16="http://schemas.microsoft.com/office/drawing/2014/main" id="{1CCC4859-9F2D-41DA-A5EB-746356FE1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1238907" y="1873750"/>
            <a:ext cx="27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Ovál 73">
            <a:extLst>
              <a:ext uri="{FF2B5EF4-FFF2-40B4-BE49-F238E27FC236}">
                <a16:creationId xmlns:a16="http://schemas.microsoft.com/office/drawing/2014/main" id="{3981CFE2-AECC-47AB-97CD-91C45DDCBEC1}"/>
              </a:ext>
            </a:extLst>
          </p:cNvPr>
          <p:cNvSpPr/>
          <p:nvPr/>
        </p:nvSpPr>
        <p:spPr>
          <a:xfrm>
            <a:off x="1149318" y="3489993"/>
            <a:ext cx="450000" cy="450000"/>
          </a:xfrm>
          <a:prstGeom prst="ellipse">
            <a:avLst/>
          </a:prstGeom>
          <a:solidFill>
            <a:srgbClr val="005BAA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endParaRPr lang="cs-CZ" sz="500" b="1" dirty="0">
              <a:solidFill>
                <a:schemeClr val="bg1"/>
              </a:solidFill>
              <a:latin typeface="Galano" panose="02010003040200000000" pitchFamily="50" charset="0"/>
            </a:endParaRPr>
          </a:p>
        </p:txBody>
      </p:sp>
      <p:sp>
        <p:nvSpPr>
          <p:cNvPr id="76" name="Ovál 75">
            <a:extLst>
              <a:ext uri="{FF2B5EF4-FFF2-40B4-BE49-F238E27FC236}">
                <a16:creationId xmlns:a16="http://schemas.microsoft.com/office/drawing/2014/main" id="{F113167B-D4A7-43B2-AC8D-670FE1030B6C}"/>
              </a:ext>
            </a:extLst>
          </p:cNvPr>
          <p:cNvSpPr/>
          <p:nvPr/>
        </p:nvSpPr>
        <p:spPr>
          <a:xfrm>
            <a:off x="4717509" y="1792832"/>
            <a:ext cx="450000" cy="450000"/>
          </a:xfrm>
          <a:prstGeom prst="ellipse">
            <a:avLst/>
          </a:prstGeom>
          <a:solidFill>
            <a:srgbClr val="005BAA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endParaRPr lang="cs-CZ" sz="500" b="1" dirty="0">
              <a:solidFill>
                <a:schemeClr val="bg1"/>
              </a:solidFill>
              <a:latin typeface="Galano" panose="02010003040200000000" pitchFamily="50" charset="0"/>
            </a:endParaRPr>
          </a:p>
        </p:txBody>
      </p:sp>
      <p:pic>
        <p:nvPicPr>
          <p:cNvPr id="77" name="Picture 2" descr="Srdce s pulsem se souvislou výplní">
            <a:extLst>
              <a:ext uri="{FF2B5EF4-FFF2-40B4-BE49-F238E27FC236}">
                <a16:creationId xmlns:a16="http://schemas.microsoft.com/office/drawing/2014/main" id="{8F5CFB29-FA54-48AE-8B68-F3AAF4D3E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4801080" y="1877012"/>
            <a:ext cx="27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Ovál 77">
            <a:extLst>
              <a:ext uri="{FF2B5EF4-FFF2-40B4-BE49-F238E27FC236}">
                <a16:creationId xmlns:a16="http://schemas.microsoft.com/office/drawing/2014/main" id="{86D3E0BA-2FEB-455C-AF50-606611D1ACB9}"/>
              </a:ext>
            </a:extLst>
          </p:cNvPr>
          <p:cNvSpPr/>
          <p:nvPr/>
        </p:nvSpPr>
        <p:spPr>
          <a:xfrm>
            <a:off x="4720997" y="2961416"/>
            <a:ext cx="450000" cy="450000"/>
          </a:xfrm>
          <a:prstGeom prst="ellipse">
            <a:avLst/>
          </a:prstGeom>
          <a:solidFill>
            <a:srgbClr val="005BAA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endParaRPr lang="cs-CZ" sz="500" b="1" dirty="0">
              <a:solidFill>
                <a:schemeClr val="bg1"/>
              </a:solidFill>
              <a:latin typeface="Galano" panose="02010003040200000000" pitchFamily="50" charset="0"/>
            </a:endParaRPr>
          </a:p>
        </p:txBody>
      </p:sp>
      <p:sp>
        <p:nvSpPr>
          <p:cNvPr id="80" name="Vývojový diagram: zpoždění 79">
            <a:extLst>
              <a:ext uri="{FF2B5EF4-FFF2-40B4-BE49-F238E27FC236}">
                <a16:creationId xmlns:a16="http://schemas.microsoft.com/office/drawing/2014/main" id="{424C3056-2D6E-4CD4-97DD-ECE6DC840AD7}"/>
              </a:ext>
            </a:extLst>
          </p:cNvPr>
          <p:cNvSpPr/>
          <p:nvPr/>
        </p:nvSpPr>
        <p:spPr>
          <a:xfrm>
            <a:off x="-46892" y="1358454"/>
            <a:ext cx="763441" cy="3306088"/>
          </a:xfrm>
          <a:prstGeom prst="flowChartDelay">
            <a:avLst/>
          </a:prstGeom>
          <a:noFill/>
          <a:ln>
            <a:solidFill>
              <a:srgbClr val="005E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Ovál 86">
            <a:extLst>
              <a:ext uri="{FF2B5EF4-FFF2-40B4-BE49-F238E27FC236}">
                <a16:creationId xmlns:a16="http://schemas.microsoft.com/office/drawing/2014/main" id="{CF7C1DFF-0305-46B3-9886-FFFB9223129E}"/>
              </a:ext>
            </a:extLst>
          </p:cNvPr>
          <p:cNvSpPr/>
          <p:nvPr/>
        </p:nvSpPr>
        <p:spPr>
          <a:xfrm>
            <a:off x="484695" y="1788726"/>
            <a:ext cx="360000" cy="360000"/>
          </a:xfrm>
          <a:prstGeom prst="ellipse">
            <a:avLst/>
          </a:prstGeom>
          <a:solidFill>
            <a:srgbClr val="005BAA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8" name="Ovál 87">
            <a:extLst>
              <a:ext uri="{FF2B5EF4-FFF2-40B4-BE49-F238E27FC236}">
                <a16:creationId xmlns:a16="http://schemas.microsoft.com/office/drawing/2014/main" id="{E98B0DAF-0D7F-4AA2-9FB5-227203111D92}"/>
              </a:ext>
            </a:extLst>
          </p:cNvPr>
          <p:cNvSpPr/>
          <p:nvPr/>
        </p:nvSpPr>
        <p:spPr>
          <a:xfrm>
            <a:off x="385264" y="135744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9" name="Obrázek 46" descr="Kompas obrys">
            <a:extLst>
              <a:ext uri="{FF2B5EF4-FFF2-40B4-BE49-F238E27FC236}">
                <a16:creationId xmlns:a16="http://schemas.microsoft.com/office/drawing/2014/main" id="{15A66971-D1BC-46E2-8FEC-A85BC4C6D0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23786" y="1393445"/>
            <a:ext cx="288000" cy="288000"/>
          </a:xfrm>
          <a:prstGeom prst="rect">
            <a:avLst/>
          </a:prstGeom>
        </p:spPr>
      </p:pic>
      <p:pic>
        <p:nvPicPr>
          <p:cNvPr id="90" name="Obrázek 46" descr="Levá hemisféra obrys">
            <a:extLst>
              <a:ext uri="{FF2B5EF4-FFF2-40B4-BE49-F238E27FC236}">
                <a16:creationId xmlns:a16="http://schemas.microsoft.com/office/drawing/2014/main" id="{9D56D756-4FCF-43C3-BD80-E7347275A6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27664" y="1822874"/>
            <a:ext cx="288000" cy="288000"/>
          </a:xfrm>
          <a:prstGeom prst="rect">
            <a:avLst/>
          </a:prstGeom>
        </p:spPr>
      </p:pic>
      <p:sp>
        <p:nvSpPr>
          <p:cNvPr id="97" name="Ovál 96">
            <a:extLst>
              <a:ext uri="{FF2B5EF4-FFF2-40B4-BE49-F238E27FC236}">
                <a16:creationId xmlns:a16="http://schemas.microsoft.com/office/drawing/2014/main" id="{970D03A9-50F3-4830-9278-EFEDD6780F02}"/>
              </a:ext>
            </a:extLst>
          </p:cNvPr>
          <p:cNvSpPr/>
          <p:nvPr/>
        </p:nvSpPr>
        <p:spPr>
          <a:xfrm>
            <a:off x="400654" y="4289989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8" name="Ovál 97">
            <a:extLst>
              <a:ext uri="{FF2B5EF4-FFF2-40B4-BE49-F238E27FC236}">
                <a16:creationId xmlns:a16="http://schemas.microsoft.com/office/drawing/2014/main" id="{631C6F0E-0467-45E6-AD1A-4FAA6B56FEAB}"/>
              </a:ext>
            </a:extLst>
          </p:cNvPr>
          <p:cNvSpPr/>
          <p:nvPr/>
        </p:nvSpPr>
        <p:spPr>
          <a:xfrm>
            <a:off x="478538" y="3867136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9" name="Ovál 98">
            <a:extLst>
              <a:ext uri="{FF2B5EF4-FFF2-40B4-BE49-F238E27FC236}">
                <a16:creationId xmlns:a16="http://schemas.microsoft.com/office/drawing/2014/main" id="{99748B1B-AEEA-401A-864D-AF33B9F4E5F1}"/>
              </a:ext>
            </a:extLst>
          </p:cNvPr>
          <p:cNvSpPr/>
          <p:nvPr/>
        </p:nvSpPr>
        <p:spPr>
          <a:xfrm>
            <a:off x="519157" y="344788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0" name="Ovál 99">
            <a:extLst>
              <a:ext uri="{FF2B5EF4-FFF2-40B4-BE49-F238E27FC236}">
                <a16:creationId xmlns:a16="http://schemas.microsoft.com/office/drawing/2014/main" id="{EB3C063D-40C2-4271-AE1D-426E46A9881C}"/>
              </a:ext>
            </a:extLst>
          </p:cNvPr>
          <p:cNvSpPr/>
          <p:nvPr/>
        </p:nvSpPr>
        <p:spPr>
          <a:xfrm>
            <a:off x="527664" y="303750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1" name="Ovál 100">
            <a:extLst>
              <a:ext uri="{FF2B5EF4-FFF2-40B4-BE49-F238E27FC236}">
                <a16:creationId xmlns:a16="http://schemas.microsoft.com/office/drawing/2014/main" id="{0CB0D442-BB41-4693-AC32-B00CCAF66DFD}"/>
              </a:ext>
            </a:extLst>
          </p:cNvPr>
          <p:cNvSpPr/>
          <p:nvPr/>
        </p:nvSpPr>
        <p:spPr>
          <a:xfrm>
            <a:off x="536902" y="261650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" name="Ovál 101">
            <a:extLst>
              <a:ext uri="{FF2B5EF4-FFF2-40B4-BE49-F238E27FC236}">
                <a16:creationId xmlns:a16="http://schemas.microsoft.com/office/drawing/2014/main" id="{E803DA40-BD6A-45E8-9AB3-318A140597A5}"/>
              </a:ext>
            </a:extLst>
          </p:cNvPr>
          <p:cNvSpPr/>
          <p:nvPr/>
        </p:nvSpPr>
        <p:spPr>
          <a:xfrm>
            <a:off x="520121" y="2207977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" name="Obrázek 46" descr="Kalkulačka obrys">
            <a:extLst>
              <a:ext uri="{FF2B5EF4-FFF2-40B4-BE49-F238E27FC236}">
                <a16:creationId xmlns:a16="http://schemas.microsoft.com/office/drawing/2014/main" id="{3A284AD5-612C-41F4-B936-88272BECA5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63244" y="3078430"/>
            <a:ext cx="288000" cy="288000"/>
          </a:xfrm>
          <a:prstGeom prst="rect">
            <a:avLst/>
          </a:prstGeom>
        </p:spPr>
      </p:pic>
      <p:pic>
        <p:nvPicPr>
          <p:cNvPr id="104" name="Obrázek 46" descr="Pandemic sloučení křivky spojnicového grafu obrys">
            <a:extLst>
              <a:ext uri="{FF2B5EF4-FFF2-40B4-BE49-F238E27FC236}">
                <a16:creationId xmlns:a16="http://schemas.microsoft.com/office/drawing/2014/main" id="{E7039653-8678-4A49-9FC3-AA861B86CC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63244" y="3489993"/>
            <a:ext cx="288000" cy="288000"/>
          </a:xfrm>
          <a:prstGeom prst="rect">
            <a:avLst/>
          </a:prstGeom>
        </p:spPr>
      </p:pic>
      <p:pic>
        <p:nvPicPr>
          <p:cNvPr id="105" name="Obrázek 46" descr="Srdce se šípem obrys">
            <a:extLst>
              <a:ext uri="{FF2B5EF4-FFF2-40B4-BE49-F238E27FC236}">
                <a16:creationId xmlns:a16="http://schemas.microsoft.com/office/drawing/2014/main" id="{15157BB8-7DE7-41C9-AB0A-97DFF4FF79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07339" y="3915548"/>
            <a:ext cx="288000" cy="288000"/>
          </a:xfrm>
          <a:prstGeom prst="rect">
            <a:avLst/>
          </a:prstGeom>
        </p:spPr>
      </p:pic>
      <p:pic>
        <p:nvPicPr>
          <p:cNvPr id="123" name="Obrázek 46" descr="Uživatelé obrys">
            <a:extLst>
              <a:ext uri="{FF2B5EF4-FFF2-40B4-BE49-F238E27FC236}">
                <a16:creationId xmlns:a16="http://schemas.microsoft.com/office/drawing/2014/main" id="{D8A9265F-8DAE-48A4-8FC2-3A6A03E505E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437365" y="4323546"/>
            <a:ext cx="288000" cy="288000"/>
          </a:xfrm>
          <a:prstGeom prst="rect">
            <a:avLst/>
          </a:prstGeom>
        </p:spPr>
      </p:pic>
      <p:pic>
        <p:nvPicPr>
          <p:cNvPr id="124" name="Obrázek 46" descr="Jazyk vzdáleného učení obrys">
            <a:extLst>
              <a:ext uri="{FF2B5EF4-FFF2-40B4-BE49-F238E27FC236}">
                <a16:creationId xmlns:a16="http://schemas.microsoft.com/office/drawing/2014/main" id="{D8338B7E-7BA2-4126-9DD5-256BAEFB049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563244" y="2251111"/>
            <a:ext cx="288000" cy="288000"/>
          </a:xfrm>
          <a:prstGeom prst="rect">
            <a:avLst/>
          </a:prstGeom>
        </p:spPr>
      </p:pic>
      <p:pic>
        <p:nvPicPr>
          <p:cNvPr id="125" name="Obrázek 46" descr="Žárovka a ozubené kolečko obrys">
            <a:extLst>
              <a:ext uri="{FF2B5EF4-FFF2-40B4-BE49-F238E27FC236}">
                <a16:creationId xmlns:a16="http://schemas.microsoft.com/office/drawing/2014/main" id="{7F015B23-F8BA-418F-BBB3-28B1F353DBF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572549" y="2638883"/>
            <a:ext cx="288000" cy="288000"/>
          </a:xfrm>
          <a:prstGeom prst="rect">
            <a:avLst/>
          </a:prstGeom>
        </p:spPr>
      </p:pic>
      <p:pic>
        <p:nvPicPr>
          <p:cNvPr id="41" name="Picture 2" descr="Osoba na vozíku se souvislou výplní">
            <a:extLst>
              <a:ext uri="{FF2B5EF4-FFF2-40B4-BE49-F238E27FC236}">
                <a16:creationId xmlns:a16="http://schemas.microsoft.com/office/drawing/2014/main" id="{62D22143-E3E7-4516-8CCB-97A13CC45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 bwMode="auto">
          <a:xfrm>
            <a:off x="4813206" y="3062310"/>
            <a:ext cx="27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Untertitel 7">
            <a:extLst>
              <a:ext uri="{FF2B5EF4-FFF2-40B4-BE49-F238E27FC236}">
                <a16:creationId xmlns:a16="http://schemas.microsoft.com/office/drawing/2014/main" id="{2CCC1460-4905-4EE4-BEDE-3006FC209F0F}"/>
              </a:ext>
            </a:extLst>
          </p:cNvPr>
          <p:cNvSpPr txBox="1">
            <a:spLocks/>
          </p:cNvSpPr>
          <p:nvPr/>
        </p:nvSpPr>
        <p:spPr>
          <a:xfrm>
            <a:off x="5352133" y="1822874"/>
            <a:ext cx="3618942" cy="1256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b="1" kern="1200" baseline="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Kritické choroby</a:t>
            </a:r>
          </a:p>
          <a:p>
            <a:r>
              <a:rPr lang="cs-CZ" sz="1000" dirty="0" err="1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Čiastočné</a:t>
            </a:r>
            <a:r>
              <a:rPr lang="cs-CZ" sz="100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dirty="0" err="1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plnenie</a:t>
            </a:r>
            <a:r>
              <a:rPr lang="cs-CZ" sz="100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20 % 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(Karcinom in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situ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, </a:t>
            </a:r>
            <a:r>
              <a:rPr lang="cs-CZ" sz="1000" b="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„</a:t>
            </a:r>
            <a:r>
              <a:rPr lang="cs-CZ" sz="100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tichý“ infarkt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) </a:t>
            </a:r>
          </a:p>
          <a:p>
            <a:r>
              <a:rPr lang="cs-CZ" sz="1000" dirty="0" err="1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Znížená</a:t>
            </a:r>
            <a:r>
              <a:rPr lang="cs-CZ" sz="100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dirty="0" err="1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sebestačnosť</a:t>
            </a:r>
            <a:r>
              <a:rPr lang="cs-CZ" sz="100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súčasť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poistenia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KCH</a:t>
            </a:r>
          </a:p>
          <a:p>
            <a:r>
              <a:rPr lang="cs-CZ" sz="100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Úrazové diagnózy</a:t>
            </a:r>
          </a:p>
          <a:p>
            <a:endParaRPr lang="cs-CZ" sz="1000" dirty="0">
              <a:solidFill>
                <a:schemeClr val="tx1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</p:txBody>
      </p:sp>
      <p:pic>
        <p:nvPicPr>
          <p:cNvPr id="1030" name="Picture 6" descr="Wat te doen bij een arbeidsongeval | AXA Verzekeringen">
            <a:extLst>
              <a:ext uri="{FF2B5EF4-FFF2-40B4-BE49-F238E27FC236}">
                <a16:creationId xmlns:a16="http://schemas.microsoft.com/office/drawing/2014/main" id="{F6AAABB1-C5FB-4F64-9B00-05DD9360A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15" y="3600872"/>
            <a:ext cx="226339" cy="226339"/>
          </a:xfrm>
          <a:prstGeom prst="rect">
            <a:avLst/>
          </a:prstGeom>
          <a:solidFill>
            <a:srgbClr val="007432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2217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Untertitel 7">
            <a:extLst>
              <a:ext uri="{FF2B5EF4-FFF2-40B4-BE49-F238E27FC236}">
                <a16:creationId xmlns:a16="http://schemas.microsoft.com/office/drawing/2014/main" id="{37BDEF1E-7B54-4AAC-97ED-27CE61DC49BB}"/>
              </a:ext>
            </a:extLst>
          </p:cNvPr>
          <p:cNvSpPr txBox="1">
            <a:spLocks/>
          </p:cNvSpPr>
          <p:nvPr/>
        </p:nvSpPr>
        <p:spPr>
          <a:xfrm>
            <a:off x="1620460" y="1988990"/>
            <a:ext cx="4523712" cy="26225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b="1" kern="1200" baseline="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cs-CZ" sz="120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Pracovná</a:t>
            </a:r>
            <a:r>
              <a:rPr lang="cs-CZ" sz="12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20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neschopnosť</a:t>
            </a:r>
            <a:endParaRPr lang="cs-CZ" sz="1200" dirty="0">
              <a:solidFill>
                <a:schemeClr val="tx1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  <a:p>
            <a:pPr>
              <a:lnSpc>
                <a:spcPct val="120000"/>
              </a:lnSpc>
            </a:pPr>
            <a:r>
              <a:rPr lang="cs-CZ" sz="1000" dirty="0" err="1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Najvyššie</a:t>
            </a:r>
            <a:r>
              <a:rPr lang="cs-CZ" sz="100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limity 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bez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skúmania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príjmu</a:t>
            </a:r>
            <a:endParaRPr lang="cs-CZ" sz="1000" b="0" dirty="0">
              <a:solidFill>
                <a:schemeClr val="tx1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  <a:p>
            <a:pPr>
              <a:lnSpc>
                <a:spcPct val="120000"/>
              </a:lnSpc>
            </a:pPr>
            <a:r>
              <a:rPr lang="pl-PL" sz="100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SZČO do 60 % </a:t>
            </a:r>
            <a:r>
              <a:rPr lang="pl-PL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z celkového príjmu / obratu</a:t>
            </a:r>
          </a:p>
          <a:p>
            <a:pPr>
              <a:lnSpc>
                <a:spcPct val="120000"/>
              </a:lnSpc>
            </a:pP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Bez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podmienky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nemocensky </a:t>
            </a:r>
            <a:r>
              <a:rPr lang="cs-CZ" sz="1000" dirty="0" err="1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poistený</a:t>
            </a:r>
            <a:r>
              <a:rPr lang="cs-CZ" sz="100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/</a:t>
            </a:r>
            <a:r>
              <a:rPr lang="cs-CZ" sz="1000" dirty="0" err="1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poberať</a:t>
            </a:r>
            <a:r>
              <a:rPr lang="cs-CZ" sz="100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dávky PN</a:t>
            </a:r>
          </a:p>
          <a:p>
            <a:pPr>
              <a:lnSpc>
                <a:spcPct val="120000"/>
              </a:lnSpc>
            </a:pPr>
            <a:r>
              <a:rPr lang="cs-CZ" sz="100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Nenavyšujeme </a:t>
            </a:r>
            <a:r>
              <a:rPr lang="cs-CZ" sz="1000" dirty="0" err="1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sadzby</a:t>
            </a:r>
            <a:r>
              <a:rPr lang="cs-CZ" sz="100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za SZČO</a:t>
            </a:r>
          </a:p>
          <a:p>
            <a:pPr>
              <a:lnSpc>
                <a:spcPct val="120000"/>
              </a:lnSpc>
            </a:pPr>
            <a:r>
              <a:rPr lang="pl-PL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Plnenie i za tehotenstvo </a:t>
            </a:r>
            <a:r>
              <a:rPr lang="pl-PL" sz="100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bez podmienky hospitalizácie</a:t>
            </a:r>
          </a:p>
          <a:p>
            <a:pPr>
              <a:lnSpc>
                <a:spcPct val="120000"/>
              </a:lnSpc>
            </a:pPr>
            <a:r>
              <a:rPr lang="pl-PL" sz="100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Plnenie </a:t>
            </a:r>
            <a:r>
              <a:rPr lang="pl-PL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aj za chrbticu</a:t>
            </a:r>
          </a:p>
          <a:p>
            <a:pPr>
              <a:lnSpc>
                <a:spcPct val="120000"/>
              </a:lnSpc>
            </a:pPr>
            <a:r>
              <a:rPr lang="pl-PL" sz="100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Plnenie 730 dní </a:t>
            </a:r>
            <a:r>
              <a:rPr lang="pl-PL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(aj opakovane)</a:t>
            </a:r>
          </a:p>
          <a:p>
            <a:pPr>
              <a:lnSpc>
                <a:spcPct val="120000"/>
              </a:lnSpc>
            </a:pPr>
            <a:r>
              <a:rPr lang="cs-CZ" sz="1000" dirty="0" err="1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Neomedzujeme</a:t>
            </a:r>
            <a:r>
              <a:rPr lang="cs-CZ" sz="100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dirty="0" err="1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poistnú</a:t>
            </a:r>
            <a:r>
              <a:rPr lang="cs-CZ" sz="100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dobu 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(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napr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. 2 roky / 5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rokov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) </a:t>
            </a:r>
            <a:b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</a:b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s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možnosťou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výpovede</a:t>
            </a:r>
            <a:endParaRPr lang="cs-CZ" sz="1000" b="0" dirty="0">
              <a:solidFill>
                <a:schemeClr val="tx1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  <a:p>
            <a:endParaRPr lang="cs-CZ" sz="1000" b="0" dirty="0">
              <a:solidFill>
                <a:schemeClr val="tx1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61E15D-3294-1848-BE91-2F94885212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000" y="4790246"/>
            <a:ext cx="2057400" cy="273844"/>
          </a:xfrm>
        </p:spPr>
        <p:txBody>
          <a:bodyPr/>
          <a:lstStyle/>
          <a:p>
            <a:pPr>
              <a:defRPr/>
            </a:pPr>
            <a:fld id="{09879CD9-930F-364E-A3CB-E07785455FD0}" type="datetime1">
              <a:rPr lang="de-AT" smtClean="0">
                <a:latin typeface="Galano" panose="02010003040200000000" pitchFamily="50" charset="0"/>
              </a:rPr>
              <a:pPr>
                <a:defRPr/>
              </a:pPr>
              <a:t>16.03.2023</a:t>
            </a:fld>
            <a:endParaRPr lang="en-US" dirty="0"/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610AD20B-905C-4DF1-BDBF-2D246586E1FA}"/>
              </a:ext>
            </a:extLst>
          </p:cNvPr>
          <p:cNvSpPr txBox="1">
            <a:spLocks/>
          </p:cNvSpPr>
          <p:nvPr/>
        </p:nvSpPr>
        <p:spPr>
          <a:xfrm>
            <a:off x="3649754" y="479024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E1796C90-5DE4-4A26-87B2-E83A2ED7C39C}" type="slidenum">
              <a:rPr lang="de-AT" smtClean="0">
                <a:latin typeface="Galano" panose="02010003040200000000" pitchFamily="50" charset="0"/>
              </a:rPr>
              <a:t>7</a:t>
            </a:fld>
            <a:endParaRPr lang="en-US" dirty="0"/>
          </a:p>
        </p:txBody>
      </p:sp>
      <p:sp>
        <p:nvSpPr>
          <p:cNvPr id="18" name="Titel 6">
            <a:extLst>
              <a:ext uri="{FF2B5EF4-FFF2-40B4-BE49-F238E27FC236}">
                <a16:creationId xmlns:a16="http://schemas.microsoft.com/office/drawing/2014/main" id="{5E476ED5-4C08-4CFF-A6EC-7D98F359B22B}"/>
              </a:ext>
            </a:extLst>
          </p:cNvPr>
          <p:cNvSpPr txBox="1">
            <a:spLocks/>
          </p:cNvSpPr>
          <p:nvPr/>
        </p:nvSpPr>
        <p:spPr bwMode="auto">
          <a:xfrm>
            <a:off x="1155337" y="877675"/>
            <a:ext cx="4988835" cy="36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cs-CZ" sz="2000" dirty="0">
                <a:latin typeface="Galano SemiBold" panose="02010003040200000000" pitchFamily="50" charset="0"/>
              </a:rPr>
              <a:t>Silné stránky</a:t>
            </a:r>
            <a:endParaRPr lang="de-DE" sz="2000" dirty="0">
              <a:latin typeface="Galano SemiBold" panose="02010003040200000000" pitchFamily="50" charset="0"/>
            </a:endParaRPr>
          </a:p>
        </p:txBody>
      </p:sp>
      <p:grpSp>
        <p:nvGrpSpPr>
          <p:cNvPr id="51" name="Skupina 50">
            <a:extLst>
              <a:ext uri="{FF2B5EF4-FFF2-40B4-BE49-F238E27FC236}">
                <a16:creationId xmlns:a16="http://schemas.microsoft.com/office/drawing/2014/main" id="{38A2159A-768C-496B-8E63-FCFE9F20BCFC}"/>
              </a:ext>
            </a:extLst>
          </p:cNvPr>
          <p:cNvGrpSpPr/>
          <p:nvPr/>
        </p:nvGrpSpPr>
        <p:grpSpPr>
          <a:xfrm>
            <a:off x="7519241" y="794633"/>
            <a:ext cx="1624760" cy="433388"/>
            <a:chOff x="7519241" y="794633"/>
            <a:chExt cx="1624760" cy="433388"/>
          </a:xfrm>
        </p:grpSpPr>
        <p:sp>
          <p:nvSpPr>
            <p:cNvPr id="52" name="Obdĺžnik 14">
              <a:extLst>
                <a:ext uri="{FF2B5EF4-FFF2-40B4-BE49-F238E27FC236}">
                  <a16:creationId xmlns:a16="http://schemas.microsoft.com/office/drawing/2014/main" id="{D50861E0-F991-47CD-A9F0-2840063E79F5}"/>
                </a:ext>
              </a:extLst>
            </p:cNvPr>
            <p:cNvSpPr/>
            <p:nvPr/>
          </p:nvSpPr>
          <p:spPr>
            <a:xfrm>
              <a:off x="7519241" y="794633"/>
              <a:ext cx="1624760" cy="433388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k-SK"/>
            </a:p>
          </p:txBody>
        </p:sp>
        <p:sp>
          <p:nvSpPr>
            <p:cNvPr id="53" name="Titel 6">
              <a:extLst>
                <a:ext uri="{FF2B5EF4-FFF2-40B4-BE49-F238E27FC236}">
                  <a16:creationId xmlns:a16="http://schemas.microsoft.com/office/drawing/2014/main" id="{864C0F7B-11AC-4F40-9CB7-E2CE8CA4D40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519241" y="883150"/>
              <a:ext cx="1624759" cy="282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5BA9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5pPr>
              <a:lvl6pPr marL="3429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6pPr>
              <a:lvl7pPr marL="685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7pPr>
              <a:lvl8pPr marL="10287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8pPr>
              <a:lvl9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9pPr>
            </a:lstStyle>
            <a:p>
              <a:pPr algn="ctr"/>
              <a:r>
                <a:rPr lang="cs-CZ" sz="1200" dirty="0">
                  <a:solidFill>
                    <a:schemeClr val="bg1"/>
                  </a:solidFill>
                  <a:latin typeface="Galano SemiBold" panose="02010003040200000000" pitchFamily="50" charset="0"/>
                </a:rPr>
                <a:t>Silné stránky</a:t>
              </a:r>
              <a:endParaRPr lang="de-DE" sz="1200" dirty="0">
                <a:solidFill>
                  <a:schemeClr val="bg1"/>
                </a:solidFill>
                <a:latin typeface="Galano SemiBold" panose="02010003040200000000" pitchFamily="50" charset="0"/>
              </a:endParaRPr>
            </a:p>
          </p:txBody>
        </p:sp>
      </p:grpSp>
      <p:sp>
        <p:nvSpPr>
          <p:cNvPr id="38" name="Titel 6">
            <a:extLst>
              <a:ext uri="{FF2B5EF4-FFF2-40B4-BE49-F238E27FC236}">
                <a16:creationId xmlns:a16="http://schemas.microsoft.com/office/drawing/2014/main" id="{19986A54-B33E-4115-92C9-F1696EA35831}"/>
              </a:ext>
            </a:extLst>
          </p:cNvPr>
          <p:cNvSpPr txBox="1">
            <a:spLocks/>
          </p:cNvSpPr>
          <p:nvPr/>
        </p:nvSpPr>
        <p:spPr bwMode="auto">
          <a:xfrm>
            <a:off x="1155336" y="1426027"/>
            <a:ext cx="5207885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cs-CZ" sz="1000" dirty="0" err="1">
                <a:solidFill>
                  <a:schemeClr val="tx1"/>
                </a:solidFill>
                <a:latin typeface="Galano SemiBold" panose="02010003040200000000" pitchFamily="50" charset="0"/>
              </a:rPr>
              <a:t>Hlavné</a:t>
            </a:r>
            <a:r>
              <a:rPr lang="cs-CZ" sz="1000" dirty="0">
                <a:solidFill>
                  <a:schemeClr val="tx1"/>
                </a:solidFill>
                <a:latin typeface="Galano SemiBold" panose="02010003040200000000" pitchFamily="50" charset="0"/>
              </a:rPr>
              <a:t> výhody</a:t>
            </a:r>
            <a:endParaRPr lang="de-DE" sz="1000" dirty="0">
              <a:solidFill>
                <a:schemeClr val="tx1"/>
              </a:solidFill>
              <a:latin typeface="Galano SemiBold" panose="02010003040200000000" pitchFamily="50" charset="0"/>
            </a:endParaRPr>
          </a:p>
        </p:txBody>
      </p:sp>
      <p:sp>
        <p:nvSpPr>
          <p:cNvPr id="62" name="Untertitel 7">
            <a:extLst>
              <a:ext uri="{FF2B5EF4-FFF2-40B4-BE49-F238E27FC236}">
                <a16:creationId xmlns:a16="http://schemas.microsoft.com/office/drawing/2014/main" id="{EE1802AD-914E-4819-B1CB-DF8996C81ECA}"/>
              </a:ext>
            </a:extLst>
          </p:cNvPr>
          <p:cNvSpPr txBox="1">
            <a:spLocks/>
          </p:cNvSpPr>
          <p:nvPr/>
        </p:nvSpPr>
        <p:spPr>
          <a:xfrm>
            <a:off x="2957027" y="2634264"/>
            <a:ext cx="3949744" cy="32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b="1" kern="1200" baseline="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4" name="Untertitel 7">
            <a:extLst>
              <a:ext uri="{FF2B5EF4-FFF2-40B4-BE49-F238E27FC236}">
                <a16:creationId xmlns:a16="http://schemas.microsoft.com/office/drawing/2014/main" id="{88EDCCB6-856B-4E52-923D-E25AB2FE62B6}"/>
              </a:ext>
            </a:extLst>
          </p:cNvPr>
          <p:cNvSpPr txBox="1">
            <a:spLocks/>
          </p:cNvSpPr>
          <p:nvPr/>
        </p:nvSpPr>
        <p:spPr>
          <a:xfrm>
            <a:off x="2951407" y="3898299"/>
            <a:ext cx="4994693" cy="32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b="1" kern="1200" baseline="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2" name="Ovál 71">
            <a:extLst>
              <a:ext uri="{FF2B5EF4-FFF2-40B4-BE49-F238E27FC236}">
                <a16:creationId xmlns:a16="http://schemas.microsoft.com/office/drawing/2014/main" id="{CB0F1121-0D82-4F0B-8F8F-DE0DE7E81025}"/>
              </a:ext>
            </a:extLst>
          </p:cNvPr>
          <p:cNvSpPr/>
          <p:nvPr/>
        </p:nvSpPr>
        <p:spPr>
          <a:xfrm>
            <a:off x="1144854" y="1885874"/>
            <a:ext cx="450000" cy="450000"/>
          </a:xfrm>
          <a:prstGeom prst="ellipse">
            <a:avLst/>
          </a:prstGeom>
          <a:solidFill>
            <a:srgbClr val="005BAA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endParaRPr lang="cs-CZ" sz="500" b="1" dirty="0">
              <a:solidFill>
                <a:schemeClr val="bg1"/>
              </a:solidFill>
              <a:latin typeface="Galano" panose="02010003040200000000" pitchFamily="50" charset="0"/>
            </a:endParaRPr>
          </a:p>
        </p:txBody>
      </p:sp>
      <p:sp>
        <p:nvSpPr>
          <p:cNvPr id="80" name="Vývojový diagram: zpoždění 79">
            <a:extLst>
              <a:ext uri="{FF2B5EF4-FFF2-40B4-BE49-F238E27FC236}">
                <a16:creationId xmlns:a16="http://schemas.microsoft.com/office/drawing/2014/main" id="{424C3056-2D6E-4CD4-97DD-ECE6DC840AD7}"/>
              </a:ext>
            </a:extLst>
          </p:cNvPr>
          <p:cNvSpPr/>
          <p:nvPr/>
        </p:nvSpPr>
        <p:spPr>
          <a:xfrm>
            <a:off x="-46892" y="1358454"/>
            <a:ext cx="763441" cy="3306088"/>
          </a:xfrm>
          <a:prstGeom prst="flowChartDelay">
            <a:avLst/>
          </a:prstGeom>
          <a:noFill/>
          <a:ln>
            <a:solidFill>
              <a:srgbClr val="005E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Ovál 86">
            <a:extLst>
              <a:ext uri="{FF2B5EF4-FFF2-40B4-BE49-F238E27FC236}">
                <a16:creationId xmlns:a16="http://schemas.microsoft.com/office/drawing/2014/main" id="{CF7C1DFF-0305-46B3-9886-FFFB9223129E}"/>
              </a:ext>
            </a:extLst>
          </p:cNvPr>
          <p:cNvSpPr/>
          <p:nvPr/>
        </p:nvSpPr>
        <p:spPr>
          <a:xfrm>
            <a:off x="484695" y="1788726"/>
            <a:ext cx="360000" cy="360000"/>
          </a:xfrm>
          <a:prstGeom prst="ellipse">
            <a:avLst/>
          </a:prstGeom>
          <a:solidFill>
            <a:srgbClr val="005BAA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8" name="Ovál 87">
            <a:extLst>
              <a:ext uri="{FF2B5EF4-FFF2-40B4-BE49-F238E27FC236}">
                <a16:creationId xmlns:a16="http://schemas.microsoft.com/office/drawing/2014/main" id="{E98B0DAF-0D7F-4AA2-9FB5-227203111D92}"/>
              </a:ext>
            </a:extLst>
          </p:cNvPr>
          <p:cNvSpPr/>
          <p:nvPr/>
        </p:nvSpPr>
        <p:spPr>
          <a:xfrm>
            <a:off x="385264" y="135744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9" name="Obrázek 46" descr="Kompas obrys">
            <a:extLst>
              <a:ext uri="{FF2B5EF4-FFF2-40B4-BE49-F238E27FC236}">
                <a16:creationId xmlns:a16="http://schemas.microsoft.com/office/drawing/2014/main" id="{15A66971-D1BC-46E2-8FEC-A85BC4C6D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3786" y="1393445"/>
            <a:ext cx="288000" cy="288000"/>
          </a:xfrm>
          <a:prstGeom prst="rect">
            <a:avLst/>
          </a:prstGeom>
        </p:spPr>
      </p:pic>
      <p:pic>
        <p:nvPicPr>
          <p:cNvPr id="90" name="Obrázek 46" descr="Levá hemisféra obrys">
            <a:extLst>
              <a:ext uri="{FF2B5EF4-FFF2-40B4-BE49-F238E27FC236}">
                <a16:creationId xmlns:a16="http://schemas.microsoft.com/office/drawing/2014/main" id="{9D56D756-4FCF-43C3-BD80-E7347275A6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27664" y="1822874"/>
            <a:ext cx="288000" cy="288000"/>
          </a:xfrm>
          <a:prstGeom prst="rect">
            <a:avLst/>
          </a:prstGeom>
        </p:spPr>
      </p:pic>
      <p:sp>
        <p:nvSpPr>
          <p:cNvPr id="97" name="Ovál 96">
            <a:extLst>
              <a:ext uri="{FF2B5EF4-FFF2-40B4-BE49-F238E27FC236}">
                <a16:creationId xmlns:a16="http://schemas.microsoft.com/office/drawing/2014/main" id="{970D03A9-50F3-4830-9278-EFEDD6780F02}"/>
              </a:ext>
            </a:extLst>
          </p:cNvPr>
          <p:cNvSpPr/>
          <p:nvPr/>
        </p:nvSpPr>
        <p:spPr>
          <a:xfrm>
            <a:off x="400654" y="4289989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8" name="Ovál 97">
            <a:extLst>
              <a:ext uri="{FF2B5EF4-FFF2-40B4-BE49-F238E27FC236}">
                <a16:creationId xmlns:a16="http://schemas.microsoft.com/office/drawing/2014/main" id="{631C6F0E-0467-45E6-AD1A-4FAA6B56FEAB}"/>
              </a:ext>
            </a:extLst>
          </p:cNvPr>
          <p:cNvSpPr/>
          <p:nvPr/>
        </p:nvSpPr>
        <p:spPr>
          <a:xfrm>
            <a:off x="478538" y="3867136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9" name="Ovál 98">
            <a:extLst>
              <a:ext uri="{FF2B5EF4-FFF2-40B4-BE49-F238E27FC236}">
                <a16:creationId xmlns:a16="http://schemas.microsoft.com/office/drawing/2014/main" id="{99748B1B-AEEA-401A-864D-AF33B9F4E5F1}"/>
              </a:ext>
            </a:extLst>
          </p:cNvPr>
          <p:cNvSpPr/>
          <p:nvPr/>
        </p:nvSpPr>
        <p:spPr>
          <a:xfrm>
            <a:off x="519157" y="344788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0" name="Ovál 99">
            <a:extLst>
              <a:ext uri="{FF2B5EF4-FFF2-40B4-BE49-F238E27FC236}">
                <a16:creationId xmlns:a16="http://schemas.microsoft.com/office/drawing/2014/main" id="{EB3C063D-40C2-4271-AE1D-426E46A9881C}"/>
              </a:ext>
            </a:extLst>
          </p:cNvPr>
          <p:cNvSpPr/>
          <p:nvPr/>
        </p:nvSpPr>
        <p:spPr>
          <a:xfrm>
            <a:off x="527664" y="303750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1" name="Ovál 100">
            <a:extLst>
              <a:ext uri="{FF2B5EF4-FFF2-40B4-BE49-F238E27FC236}">
                <a16:creationId xmlns:a16="http://schemas.microsoft.com/office/drawing/2014/main" id="{0CB0D442-BB41-4693-AC32-B00CCAF66DFD}"/>
              </a:ext>
            </a:extLst>
          </p:cNvPr>
          <p:cNvSpPr/>
          <p:nvPr/>
        </p:nvSpPr>
        <p:spPr>
          <a:xfrm>
            <a:off x="536902" y="261650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" name="Ovál 101">
            <a:extLst>
              <a:ext uri="{FF2B5EF4-FFF2-40B4-BE49-F238E27FC236}">
                <a16:creationId xmlns:a16="http://schemas.microsoft.com/office/drawing/2014/main" id="{E803DA40-BD6A-45E8-9AB3-318A140597A5}"/>
              </a:ext>
            </a:extLst>
          </p:cNvPr>
          <p:cNvSpPr/>
          <p:nvPr/>
        </p:nvSpPr>
        <p:spPr>
          <a:xfrm>
            <a:off x="520121" y="2207977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" name="Obrázek 46" descr="Kalkulačka obrys">
            <a:extLst>
              <a:ext uri="{FF2B5EF4-FFF2-40B4-BE49-F238E27FC236}">
                <a16:creationId xmlns:a16="http://schemas.microsoft.com/office/drawing/2014/main" id="{3A284AD5-612C-41F4-B936-88272BECA5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63244" y="3078430"/>
            <a:ext cx="288000" cy="288000"/>
          </a:xfrm>
          <a:prstGeom prst="rect">
            <a:avLst/>
          </a:prstGeom>
        </p:spPr>
      </p:pic>
      <p:pic>
        <p:nvPicPr>
          <p:cNvPr id="104" name="Obrázek 46" descr="Pandemic sloučení křivky spojnicového grafu obrys">
            <a:extLst>
              <a:ext uri="{FF2B5EF4-FFF2-40B4-BE49-F238E27FC236}">
                <a16:creationId xmlns:a16="http://schemas.microsoft.com/office/drawing/2014/main" id="{E7039653-8678-4A49-9FC3-AA861B86CC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63244" y="3489993"/>
            <a:ext cx="288000" cy="288000"/>
          </a:xfrm>
          <a:prstGeom prst="rect">
            <a:avLst/>
          </a:prstGeom>
        </p:spPr>
      </p:pic>
      <p:pic>
        <p:nvPicPr>
          <p:cNvPr id="105" name="Obrázek 46" descr="Srdce se šípem obrys">
            <a:extLst>
              <a:ext uri="{FF2B5EF4-FFF2-40B4-BE49-F238E27FC236}">
                <a16:creationId xmlns:a16="http://schemas.microsoft.com/office/drawing/2014/main" id="{15157BB8-7DE7-41C9-AB0A-97DFF4FF79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07339" y="3915548"/>
            <a:ext cx="288000" cy="288000"/>
          </a:xfrm>
          <a:prstGeom prst="rect">
            <a:avLst/>
          </a:prstGeom>
        </p:spPr>
      </p:pic>
      <p:pic>
        <p:nvPicPr>
          <p:cNvPr id="123" name="Obrázek 46" descr="Uživatelé obrys">
            <a:extLst>
              <a:ext uri="{FF2B5EF4-FFF2-40B4-BE49-F238E27FC236}">
                <a16:creationId xmlns:a16="http://schemas.microsoft.com/office/drawing/2014/main" id="{D8A9265F-8DAE-48A4-8FC2-3A6A03E505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37365" y="4323546"/>
            <a:ext cx="288000" cy="288000"/>
          </a:xfrm>
          <a:prstGeom prst="rect">
            <a:avLst/>
          </a:prstGeom>
        </p:spPr>
      </p:pic>
      <p:pic>
        <p:nvPicPr>
          <p:cNvPr id="124" name="Obrázek 46" descr="Jazyk vzdáleného učení obrys">
            <a:extLst>
              <a:ext uri="{FF2B5EF4-FFF2-40B4-BE49-F238E27FC236}">
                <a16:creationId xmlns:a16="http://schemas.microsoft.com/office/drawing/2014/main" id="{D8338B7E-7BA2-4126-9DD5-256BAEFB049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63244" y="2251111"/>
            <a:ext cx="288000" cy="288000"/>
          </a:xfrm>
          <a:prstGeom prst="rect">
            <a:avLst/>
          </a:prstGeom>
        </p:spPr>
      </p:pic>
      <p:pic>
        <p:nvPicPr>
          <p:cNvPr id="125" name="Obrázek 46" descr="Žárovka a ozubené kolečko obrys">
            <a:extLst>
              <a:ext uri="{FF2B5EF4-FFF2-40B4-BE49-F238E27FC236}">
                <a16:creationId xmlns:a16="http://schemas.microsoft.com/office/drawing/2014/main" id="{7F015B23-F8BA-418F-BBB3-28B1F353DBF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572549" y="2638883"/>
            <a:ext cx="288000" cy="288000"/>
          </a:xfrm>
          <a:prstGeom prst="rect">
            <a:avLst/>
          </a:prstGeom>
        </p:spPr>
      </p:pic>
      <p:pic>
        <p:nvPicPr>
          <p:cNvPr id="42" name="Picture 2" descr="Spánek se souvislou výplní">
            <a:extLst>
              <a:ext uri="{FF2B5EF4-FFF2-40B4-BE49-F238E27FC236}">
                <a16:creationId xmlns:a16="http://schemas.microsoft.com/office/drawing/2014/main" id="{4EFAB58E-DAD2-4B80-992D-F7EAFF7C7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 bwMode="auto">
          <a:xfrm>
            <a:off x="1241282" y="1956255"/>
            <a:ext cx="27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Untertitel 7">
            <a:extLst>
              <a:ext uri="{FF2B5EF4-FFF2-40B4-BE49-F238E27FC236}">
                <a16:creationId xmlns:a16="http://schemas.microsoft.com/office/drawing/2014/main" id="{A95CFA6B-26CE-4D03-A190-BA99F69F4638}"/>
              </a:ext>
            </a:extLst>
          </p:cNvPr>
          <p:cNvSpPr txBox="1">
            <a:spLocks/>
          </p:cNvSpPr>
          <p:nvPr/>
        </p:nvSpPr>
        <p:spPr>
          <a:xfrm>
            <a:off x="5960055" y="1978208"/>
            <a:ext cx="2794585" cy="1256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b="1" kern="1200" baseline="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Úmrtie</a:t>
            </a:r>
            <a:endParaRPr lang="cs-CZ" sz="1200" dirty="0">
              <a:solidFill>
                <a:schemeClr val="tx1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  <a:p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Až do </a:t>
            </a:r>
            <a:r>
              <a:rPr lang="cs-CZ" sz="100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PS 300.000€  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len na OD </a:t>
            </a:r>
          </a:p>
          <a:p>
            <a:r>
              <a:rPr lang="cs-CZ" sz="100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PS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akákoľvek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smrť do 75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rokov</a:t>
            </a:r>
            <a:endParaRPr lang="cs-CZ" sz="1000" b="0" dirty="0">
              <a:solidFill>
                <a:schemeClr val="tx1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  <a:p>
            <a:r>
              <a:rPr lang="sk-SK" sz="1000" dirty="0">
                <a:solidFill>
                  <a:srgbClr val="005BAA"/>
                </a:solidFill>
                <a:latin typeface="Galano" panose="020B0604020202020204" charset="0"/>
              </a:rPr>
              <a:t>Samovražda </a:t>
            </a:r>
            <a:r>
              <a:rPr lang="sk-SK" sz="1000" b="0" dirty="0">
                <a:solidFill>
                  <a:schemeClr val="tx1"/>
                </a:solidFill>
                <a:latin typeface="Galano" panose="020B0604020202020204" charset="0"/>
              </a:rPr>
              <a:t>po 2 rokoch = akákoľvek smrť</a:t>
            </a:r>
            <a:endParaRPr lang="cs-CZ" sz="1000" b="0" dirty="0">
              <a:solidFill>
                <a:schemeClr val="tx1"/>
              </a:solidFill>
              <a:latin typeface="Galano" panose="020B0604020202020204" charset="0"/>
              <a:ea typeface="Source Sans Pro" panose="020B0503030403020204" pitchFamily="34" charset="0"/>
            </a:endParaRPr>
          </a:p>
          <a:p>
            <a:endParaRPr lang="cs-CZ" sz="1000" dirty="0">
              <a:solidFill>
                <a:schemeClr val="tx1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</p:txBody>
      </p:sp>
      <p:sp>
        <p:nvSpPr>
          <p:cNvPr id="44" name="Ovál 43">
            <a:extLst>
              <a:ext uri="{FF2B5EF4-FFF2-40B4-BE49-F238E27FC236}">
                <a16:creationId xmlns:a16="http://schemas.microsoft.com/office/drawing/2014/main" id="{2E1626C5-7D0F-4306-A416-C4190F787E36}"/>
              </a:ext>
            </a:extLst>
          </p:cNvPr>
          <p:cNvSpPr/>
          <p:nvPr/>
        </p:nvSpPr>
        <p:spPr>
          <a:xfrm>
            <a:off x="5477545" y="1890152"/>
            <a:ext cx="450000" cy="450000"/>
          </a:xfrm>
          <a:prstGeom prst="ellipse">
            <a:avLst/>
          </a:prstGeom>
          <a:solidFill>
            <a:srgbClr val="005BAA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endParaRPr lang="cs-CZ" sz="500" b="1" dirty="0">
              <a:solidFill>
                <a:schemeClr val="bg1"/>
              </a:solidFill>
              <a:latin typeface="Galano" panose="02010003040200000000" pitchFamily="50" charset="0"/>
            </a:endParaRPr>
          </a:p>
        </p:txBody>
      </p:sp>
      <p:pic>
        <p:nvPicPr>
          <p:cNvPr id="2050" name="Picture 2" descr="Kříž | Vektorový klipart, obrázek, náboženství, zdarma ke stažení">
            <a:extLst>
              <a:ext uri="{FF2B5EF4-FFF2-40B4-BE49-F238E27FC236}">
                <a16:creationId xmlns:a16="http://schemas.microsoft.com/office/drawing/2014/main" id="{DF09F9E0-743E-42D1-9B18-9A2C3D391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857" y="1956255"/>
            <a:ext cx="228594" cy="34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Untertitel 7">
            <a:extLst>
              <a:ext uri="{FF2B5EF4-FFF2-40B4-BE49-F238E27FC236}">
                <a16:creationId xmlns:a16="http://schemas.microsoft.com/office/drawing/2014/main" id="{88E71144-ABEC-4103-979E-EDEDE2A9EBC4}"/>
              </a:ext>
            </a:extLst>
          </p:cNvPr>
          <p:cNvSpPr txBox="1">
            <a:spLocks/>
          </p:cNvSpPr>
          <p:nvPr/>
        </p:nvSpPr>
        <p:spPr>
          <a:xfrm>
            <a:off x="5964650" y="3489993"/>
            <a:ext cx="2794585" cy="1256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b="1" kern="1200" baseline="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Produktové </a:t>
            </a:r>
            <a:r>
              <a:rPr lang="cs-CZ" sz="120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výnimočnosti</a:t>
            </a:r>
            <a:endParaRPr lang="cs-CZ" sz="1200" dirty="0">
              <a:solidFill>
                <a:schemeClr val="tx1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  <a:p>
            <a:r>
              <a:rPr lang="cs-CZ" sz="1000" dirty="0" err="1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Opcia</a:t>
            </a:r>
            <a:endParaRPr lang="cs-CZ" sz="1000" b="0" dirty="0">
              <a:solidFill>
                <a:schemeClr val="tx1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  <a:p>
            <a:r>
              <a:rPr lang="cs-CZ" sz="1000" dirty="0" err="1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Úverová</a:t>
            </a:r>
            <a:r>
              <a:rPr lang="cs-CZ" sz="100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dirty="0" err="1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asistencia</a:t>
            </a:r>
            <a:endParaRPr lang="cs-CZ" sz="1000" dirty="0">
              <a:solidFill>
                <a:schemeClr val="tx1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  <a:p>
            <a:r>
              <a:rPr lang="sk-SK" sz="1000" dirty="0">
                <a:solidFill>
                  <a:srgbClr val="005BAA"/>
                </a:solidFill>
                <a:latin typeface="Galano" panose="020B0604020202020204" charset="0"/>
                <a:ea typeface="Source Sans Pro" panose="020B0503030403020204" pitchFamily="34" charset="0"/>
              </a:rPr>
              <a:t>Preberanie ČD</a:t>
            </a:r>
            <a:endParaRPr lang="cs-CZ" sz="1000" dirty="0">
              <a:solidFill>
                <a:schemeClr val="tx1"/>
              </a:solidFill>
              <a:latin typeface="Galano" panose="020B0604020202020204" charset="0"/>
              <a:ea typeface="Source Sans Pro" panose="020B0503030403020204" pitchFamily="34" charset="0"/>
            </a:endParaRPr>
          </a:p>
          <a:p>
            <a:endParaRPr lang="cs-CZ" sz="1000" dirty="0">
              <a:solidFill>
                <a:schemeClr val="tx1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</p:txBody>
      </p:sp>
      <p:sp>
        <p:nvSpPr>
          <p:cNvPr id="47" name="Ovál 46">
            <a:extLst>
              <a:ext uri="{FF2B5EF4-FFF2-40B4-BE49-F238E27FC236}">
                <a16:creationId xmlns:a16="http://schemas.microsoft.com/office/drawing/2014/main" id="{47052E00-1D7B-4E6A-ABA8-38F011679BCC}"/>
              </a:ext>
            </a:extLst>
          </p:cNvPr>
          <p:cNvSpPr/>
          <p:nvPr/>
        </p:nvSpPr>
        <p:spPr>
          <a:xfrm>
            <a:off x="5482154" y="3280712"/>
            <a:ext cx="450000" cy="450000"/>
          </a:xfrm>
          <a:prstGeom prst="ellipse">
            <a:avLst/>
          </a:prstGeom>
          <a:solidFill>
            <a:srgbClr val="005BAA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endParaRPr lang="cs-CZ" sz="500" b="1" dirty="0">
              <a:solidFill>
                <a:schemeClr val="bg1"/>
              </a:solidFill>
              <a:latin typeface="Galano" panose="02010003040200000000" pitchFamily="50" charset="0"/>
            </a:endParaRPr>
          </a:p>
        </p:txBody>
      </p:sp>
      <p:pic>
        <p:nvPicPr>
          <p:cNvPr id="2056" name="Picture 8" descr="Free Symbols Transparent Background, Download Free Symbols Transparent  Background png images, Free ClipArts on Clipart Library">
            <a:extLst>
              <a:ext uri="{FF2B5EF4-FFF2-40B4-BE49-F238E27FC236}">
                <a16:creationId xmlns:a16="http://schemas.microsoft.com/office/drawing/2014/main" id="{7AAC6A39-3CF7-477E-B408-37DD3E8EC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00" y="3348329"/>
            <a:ext cx="254107" cy="31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72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61E15D-3294-1848-BE91-2F94885212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000" y="4790246"/>
            <a:ext cx="2057400" cy="273844"/>
          </a:xfrm>
        </p:spPr>
        <p:txBody>
          <a:bodyPr/>
          <a:lstStyle/>
          <a:p>
            <a:pPr>
              <a:defRPr/>
            </a:pPr>
            <a:fld id="{09879CD9-930F-364E-A3CB-E07785455FD0}" type="datetime1">
              <a:rPr lang="de-AT" smtClean="0">
                <a:latin typeface="Galano" panose="02010003040200000000" pitchFamily="50" charset="0"/>
              </a:rPr>
              <a:pPr>
                <a:defRPr/>
              </a:pPr>
              <a:t>16.03.2023</a:t>
            </a:fld>
            <a:endParaRPr lang="en-US" dirty="0"/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610AD20B-905C-4DF1-BDBF-2D246586E1FA}"/>
              </a:ext>
            </a:extLst>
          </p:cNvPr>
          <p:cNvSpPr txBox="1">
            <a:spLocks/>
          </p:cNvSpPr>
          <p:nvPr/>
        </p:nvSpPr>
        <p:spPr>
          <a:xfrm>
            <a:off x="3649754" y="479024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E1796C90-5DE4-4A26-87B2-E83A2ED7C39C}" type="slidenum">
              <a:rPr lang="de-AT" smtClean="0">
                <a:latin typeface="Galano" panose="02010003040200000000" pitchFamily="50" charset="0"/>
              </a:rPr>
              <a:t>8</a:t>
            </a:fld>
            <a:endParaRPr lang="en-US" dirty="0"/>
          </a:p>
        </p:txBody>
      </p:sp>
      <p:sp>
        <p:nvSpPr>
          <p:cNvPr id="18" name="Titel 6">
            <a:extLst>
              <a:ext uri="{FF2B5EF4-FFF2-40B4-BE49-F238E27FC236}">
                <a16:creationId xmlns:a16="http://schemas.microsoft.com/office/drawing/2014/main" id="{5E476ED5-4C08-4CFF-A6EC-7D98F359B22B}"/>
              </a:ext>
            </a:extLst>
          </p:cNvPr>
          <p:cNvSpPr txBox="1">
            <a:spLocks/>
          </p:cNvSpPr>
          <p:nvPr/>
        </p:nvSpPr>
        <p:spPr bwMode="auto">
          <a:xfrm>
            <a:off x="1176700" y="994031"/>
            <a:ext cx="4988835" cy="36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cs-CZ" sz="2000" dirty="0" err="1">
                <a:latin typeface="Galano SemiBold" panose="02010003040200000000" pitchFamily="50" charset="0"/>
              </a:rPr>
              <a:t>Asistenčné</a:t>
            </a:r>
            <a:r>
              <a:rPr lang="cs-CZ" sz="2000" dirty="0">
                <a:latin typeface="Galano SemiBold" panose="02010003040200000000" pitchFamily="50" charset="0"/>
              </a:rPr>
              <a:t> služby</a:t>
            </a:r>
            <a:endParaRPr lang="de-DE" sz="2000" dirty="0">
              <a:latin typeface="Galano SemiBold" panose="02010003040200000000" pitchFamily="50" charset="0"/>
            </a:endParaRPr>
          </a:p>
        </p:txBody>
      </p:sp>
      <p:grpSp>
        <p:nvGrpSpPr>
          <p:cNvPr id="51" name="Skupina 50">
            <a:extLst>
              <a:ext uri="{FF2B5EF4-FFF2-40B4-BE49-F238E27FC236}">
                <a16:creationId xmlns:a16="http://schemas.microsoft.com/office/drawing/2014/main" id="{38A2159A-768C-496B-8E63-FCFE9F20BCFC}"/>
              </a:ext>
            </a:extLst>
          </p:cNvPr>
          <p:cNvGrpSpPr/>
          <p:nvPr/>
        </p:nvGrpSpPr>
        <p:grpSpPr>
          <a:xfrm>
            <a:off x="7519241" y="794633"/>
            <a:ext cx="1624760" cy="433388"/>
            <a:chOff x="7519241" y="794633"/>
            <a:chExt cx="1624760" cy="433388"/>
          </a:xfrm>
        </p:grpSpPr>
        <p:sp>
          <p:nvSpPr>
            <p:cNvPr id="52" name="Obdĺžnik 14">
              <a:extLst>
                <a:ext uri="{FF2B5EF4-FFF2-40B4-BE49-F238E27FC236}">
                  <a16:creationId xmlns:a16="http://schemas.microsoft.com/office/drawing/2014/main" id="{D50861E0-F991-47CD-A9F0-2840063E79F5}"/>
                </a:ext>
              </a:extLst>
            </p:cNvPr>
            <p:cNvSpPr/>
            <p:nvPr/>
          </p:nvSpPr>
          <p:spPr>
            <a:xfrm>
              <a:off x="7519241" y="794633"/>
              <a:ext cx="1624760" cy="433388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k-SK"/>
            </a:p>
          </p:txBody>
        </p:sp>
        <p:sp>
          <p:nvSpPr>
            <p:cNvPr id="53" name="Titel 6">
              <a:extLst>
                <a:ext uri="{FF2B5EF4-FFF2-40B4-BE49-F238E27FC236}">
                  <a16:creationId xmlns:a16="http://schemas.microsoft.com/office/drawing/2014/main" id="{864C0F7B-11AC-4F40-9CB7-E2CE8CA4D40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519241" y="883150"/>
              <a:ext cx="1624759" cy="282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5BA9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5pPr>
              <a:lvl6pPr marL="3429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6pPr>
              <a:lvl7pPr marL="685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7pPr>
              <a:lvl8pPr marL="10287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8pPr>
              <a:lvl9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9pPr>
            </a:lstStyle>
            <a:p>
              <a:pPr algn="ctr"/>
              <a:r>
                <a:rPr lang="cs-CZ" sz="1200" dirty="0">
                  <a:solidFill>
                    <a:schemeClr val="bg1"/>
                  </a:solidFill>
                  <a:latin typeface="Galano SemiBold" panose="02010003040200000000" pitchFamily="50" charset="0"/>
                </a:rPr>
                <a:t>Silné stránky</a:t>
              </a:r>
              <a:endParaRPr lang="de-DE" sz="1200" dirty="0">
                <a:solidFill>
                  <a:schemeClr val="bg1"/>
                </a:solidFill>
                <a:latin typeface="Galano SemiBold" panose="02010003040200000000" pitchFamily="50" charset="0"/>
              </a:endParaRPr>
            </a:p>
          </p:txBody>
        </p:sp>
      </p:grpSp>
      <p:sp>
        <p:nvSpPr>
          <p:cNvPr id="38" name="Titel 6">
            <a:extLst>
              <a:ext uri="{FF2B5EF4-FFF2-40B4-BE49-F238E27FC236}">
                <a16:creationId xmlns:a16="http://schemas.microsoft.com/office/drawing/2014/main" id="{19986A54-B33E-4115-92C9-F1696EA35831}"/>
              </a:ext>
            </a:extLst>
          </p:cNvPr>
          <p:cNvSpPr txBox="1">
            <a:spLocks/>
          </p:cNvSpPr>
          <p:nvPr/>
        </p:nvSpPr>
        <p:spPr bwMode="auto">
          <a:xfrm>
            <a:off x="1156982" y="1557481"/>
            <a:ext cx="5207885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Galano SemiBold" panose="02010003040200000000" pitchFamily="50" charset="0"/>
              </a:rPr>
              <a:t>Základné:</a:t>
            </a:r>
            <a:endParaRPr lang="de-DE" sz="1100" dirty="0">
              <a:solidFill>
                <a:schemeClr val="tx1"/>
              </a:solidFill>
              <a:latin typeface="Galano SemiBold" panose="02010003040200000000" pitchFamily="50" charset="0"/>
            </a:endParaRPr>
          </a:p>
        </p:txBody>
      </p:sp>
      <p:sp>
        <p:nvSpPr>
          <p:cNvPr id="62" name="Untertitel 7">
            <a:extLst>
              <a:ext uri="{FF2B5EF4-FFF2-40B4-BE49-F238E27FC236}">
                <a16:creationId xmlns:a16="http://schemas.microsoft.com/office/drawing/2014/main" id="{EE1802AD-914E-4819-B1CB-DF8996C81ECA}"/>
              </a:ext>
            </a:extLst>
          </p:cNvPr>
          <p:cNvSpPr txBox="1">
            <a:spLocks/>
          </p:cNvSpPr>
          <p:nvPr/>
        </p:nvSpPr>
        <p:spPr>
          <a:xfrm>
            <a:off x="2957027" y="2634264"/>
            <a:ext cx="3949744" cy="32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b="1" kern="1200" baseline="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5" name="Untertitel 7">
            <a:extLst>
              <a:ext uri="{FF2B5EF4-FFF2-40B4-BE49-F238E27FC236}">
                <a16:creationId xmlns:a16="http://schemas.microsoft.com/office/drawing/2014/main" id="{238BD988-A081-48D4-8C6A-A3A1DC636371}"/>
              </a:ext>
            </a:extLst>
          </p:cNvPr>
          <p:cNvSpPr txBox="1">
            <a:spLocks/>
          </p:cNvSpPr>
          <p:nvPr/>
        </p:nvSpPr>
        <p:spPr>
          <a:xfrm>
            <a:off x="1613179" y="1659744"/>
            <a:ext cx="3086981" cy="1256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b="1" kern="1200" baseline="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000" dirty="0">
              <a:solidFill>
                <a:schemeClr val="tx1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</p:txBody>
      </p:sp>
      <p:sp>
        <p:nvSpPr>
          <p:cNvPr id="72" name="Ovál 71">
            <a:extLst>
              <a:ext uri="{FF2B5EF4-FFF2-40B4-BE49-F238E27FC236}">
                <a16:creationId xmlns:a16="http://schemas.microsoft.com/office/drawing/2014/main" id="{CB0F1121-0D82-4F0B-8F8F-DE0DE7E81025}"/>
              </a:ext>
            </a:extLst>
          </p:cNvPr>
          <p:cNvSpPr/>
          <p:nvPr/>
        </p:nvSpPr>
        <p:spPr>
          <a:xfrm>
            <a:off x="1225137" y="1923726"/>
            <a:ext cx="450000" cy="450000"/>
          </a:xfrm>
          <a:prstGeom prst="ellipse">
            <a:avLst/>
          </a:prstGeom>
          <a:solidFill>
            <a:srgbClr val="005BAA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endParaRPr lang="cs-CZ" sz="500" b="1" dirty="0">
              <a:solidFill>
                <a:schemeClr val="bg1"/>
              </a:solidFill>
              <a:latin typeface="Galano" panose="02010003040200000000" pitchFamily="50" charset="0"/>
            </a:endParaRPr>
          </a:p>
        </p:txBody>
      </p:sp>
      <p:pic>
        <p:nvPicPr>
          <p:cNvPr id="73" name="Picture 2" descr="Deštník se souvislou výplní">
            <a:extLst>
              <a:ext uri="{FF2B5EF4-FFF2-40B4-BE49-F238E27FC236}">
                <a16:creationId xmlns:a16="http://schemas.microsoft.com/office/drawing/2014/main" id="{1CCC4859-9F2D-41DA-A5EB-746356FE1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1301617" y="1999585"/>
            <a:ext cx="27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Srdce s pulsem se souvislou výplní">
            <a:extLst>
              <a:ext uri="{FF2B5EF4-FFF2-40B4-BE49-F238E27FC236}">
                <a16:creationId xmlns:a16="http://schemas.microsoft.com/office/drawing/2014/main" id="{8F5CFB29-FA54-48AE-8B68-F3AAF4D3E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4808476" y="1721291"/>
            <a:ext cx="27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Vývojový diagram: zpoždění 79">
            <a:extLst>
              <a:ext uri="{FF2B5EF4-FFF2-40B4-BE49-F238E27FC236}">
                <a16:creationId xmlns:a16="http://schemas.microsoft.com/office/drawing/2014/main" id="{424C3056-2D6E-4CD4-97DD-ECE6DC840AD7}"/>
              </a:ext>
            </a:extLst>
          </p:cNvPr>
          <p:cNvSpPr/>
          <p:nvPr/>
        </p:nvSpPr>
        <p:spPr>
          <a:xfrm>
            <a:off x="-46892" y="1358454"/>
            <a:ext cx="763441" cy="3306088"/>
          </a:xfrm>
          <a:prstGeom prst="flowChartDelay">
            <a:avLst/>
          </a:prstGeom>
          <a:noFill/>
          <a:ln>
            <a:solidFill>
              <a:srgbClr val="005E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Ovál 86">
            <a:extLst>
              <a:ext uri="{FF2B5EF4-FFF2-40B4-BE49-F238E27FC236}">
                <a16:creationId xmlns:a16="http://schemas.microsoft.com/office/drawing/2014/main" id="{CF7C1DFF-0305-46B3-9886-FFFB9223129E}"/>
              </a:ext>
            </a:extLst>
          </p:cNvPr>
          <p:cNvSpPr/>
          <p:nvPr/>
        </p:nvSpPr>
        <p:spPr>
          <a:xfrm>
            <a:off x="484695" y="1788726"/>
            <a:ext cx="360000" cy="360000"/>
          </a:xfrm>
          <a:prstGeom prst="ellipse">
            <a:avLst/>
          </a:prstGeom>
          <a:solidFill>
            <a:srgbClr val="005BAA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8" name="Ovál 87">
            <a:extLst>
              <a:ext uri="{FF2B5EF4-FFF2-40B4-BE49-F238E27FC236}">
                <a16:creationId xmlns:a16="http://schemas.microsoft.com/office/drawing/2014/main" id="{E98B0DAF-0D7F-4AA2-9FB5-227203111D92}"/>
              </a:ext>
            </a:extLst>
          </p:cNvPr>
          <p:cNvSpPr/>
          <p:nvPr/>
        </p:nvSpPr>
        <p:spPr>
          <a:xfrm>
            <a:off x="385264" y="135744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9" name="Obrázek 46" descr="Kompas obrys">
            <a:extLst>
              <a:ext uri="{FF2B5EF4-FFF2-40B4-BE49-F238E27FC236}">
                <a16:creationId xmlns:a16="http://schemas.microsoft.com/office/drawing/2014/main" id="{15A66971-D1BC-46E2-8FEC-A85BC4C6D0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23786" y="1393445"/>
            <a:ext cx="288000" cy="288000"/>
          </a:xfrm>
          <a:prstGeom prst="rect">
            <a:avLst/>
          </a:prstGeom>
        </p:spPr>
      </p:pic>
      <p:pic>
        <p:nvPicPr>
          <p:cNvPr id="90" name="Obrázek 46" descr="Levá hemisféra obrys">
            <a:extLst>
              <a:ext uri="{FF2B5EF4-FFF2-40B4-BE49-F238E27FC236}">
                <a16:creationId xmlns:a16="http://schemas.microsoft.com/office/drawing/2014/main" id="{9D56D756-4FCF-43C3-BD80-E7347275A6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27664" y="1822874"/>
            <a:ext cx="288000" cy="288000"/>
          </a:xfrm>
          <a:prstGeom prst="rect">
            <a:avLst/>
          </a:prstGeom>
        </p:spPr>
      </p:pic>
      <p:sp>
        <p:nvSpPr>
          <p:cNvPr id="97" name="Ovál 96">
            <a:extLst>
              <a:ext uri="{FF2B5EF4-FFF2-40B4-BE49-F238E27FC236}">
                <a16:creationId xmlns:a16="http://schemas.microsoft.com/office/drawing/2014/main" id="{970D03A9-50F3-4830-9278-EFEDD6780F02}"/>
              </a:ext>
            </a:extLst>
          </p:cNvPr>
          <p:cNvSpPr/>
          <p:nvPr/>
        </p:nvSpPr>
        <p:spPr>
          <a:xfrm>
            <a:off x="400654" y="4289989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8" name="Ovál 97">
            <a:extLst>
              <a:ext uri="{FF2B5EF4-FFF2-40B4-BE49-F238E27FC236}">
                <a16:creationId xmlns:a16="http://schemas.microsoft.com/office/drawing/2014/main" id="{631C6F0E-0467-45E6-AD1A-4FAA6B56FEAB}"/>
              </a:ext>
            </a:extLst>
          </p:cNvPr>
          <p:cNvSpPr/>
          <p:nvPr/>
        </p:nvSpPr>
        <p:spPr>
          <a:xfrm>
            <a:off x="478538" y="3867136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9" name="Ovál 98">
            <a:extLst>
              <a:ext uri="{FF2B5EF4-FFF2-40B4-BE49-F238E27FC236}">
                <a16:creationId xmlns:a16="http://schemas.microsoft.com/office/drawing/2014/main" id="{99748B1B-AEEA-401A-864D-AF33B9F4E5F1}"/>
              </a:ext>
            </a:extLst>
          </p:cNvPr>
          <p:cNvSpPr/>
          <p:nvPr/>
        </p:nvSpPr>
        <p:spPr>
          <a:xfrm>
            <a:off x="519157" y="344788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0" name="Ovál 99">
            <a:extLst>
              <a:ext uri="{FF2B5EF4-FFF2-40B4-BE49-F238E27FC236}">
                <a16:creationId xmlns:a16="http://schemas.microsoft.com/office/drawing/2014/main" id="{EB3C063D-40C2-4271-AE1D-426E46A9881C}"/>
              </a:ext>
            </a:extLst>
          </p:cNvPr>
          <p:cNvSpPr/>
          <p:nvPr/>
        </p:nvSpPr>
        <p:spPr>
          <a:xfrm>
            <a:off x="527664" y="303750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1" name="Ovál 100">
            <a:extLst>
              <a:ext uri="{FF2B5EF4-FFF2-40B4-BE49-F238E27FC236}">
                <a16:creationId xmlns:a16="http://schemas.microsoft.com/office/drawing/2014/main" id="{0CB0D442-BB41-4693-AC32-B00CCAF66DFD}"/>
              </a:ext>
            </a:extLst>
          </p:cNvPr>
          <p:cNvSpPr/>
          <p:nvPr/>
        </p:nvSpPr>
        <p:spPr>
          <a:xfrm>
            <a:off x="536902" y="261650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" name="Ovál 101">
            <a:extLst>
              <a:ext uri="{FF2B5EF4-FFF2-40B4-BE49-F238E27FC236}">
                <a16:creationId xmlns:a16="http://schemas.microsoft.com/office/drawing/2014/main" id="{E803DA40-BD6A-45E8-9AB3-318A140597A5}"/>
              </a:ext>
            </a:extLst>
          </p:cNvPr>
          <p:cNvSpPr/>
          <p:nvPr/>
        </p:nvSpPr>
        <p:spPr>
          <a:xfrm>
            <a:off x="520121" y="2207977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" name="Obrázek 46" descr="Kalkulačka obrys">
            <a:extLst>
              <a:ext uri="{FF2B5EF4-FFF2-40B4-BE49-F238E27FC236}">
                <a16:creationId xmlns:a16="http://schemas.microsoft.com/office/drawing/2014/main" id="{3A284AD5-612C-41F4-B936-88272BECA5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63244" y="3078430"/>
            <a:ext cx="288000" cy="288000"/>
          </a:xfrm>
          <a:prstGeom prst="rect">
            <a:avLst/>
          </a:prstGeom>
        </p:spPr>
      </p:pic>
      <p:pic>
        <p:nvPicPr>
          <p:cNvPr id="104" name="Obrázek 46" descr="Pandemic sloučení křivky spojnicového grafu obrys">
            <a:extLst>
              <a:ext uri="{FF2B5EF4-FFF2-40B4-BE49-F238E27FC236}">
                <a16:creationId xmlns:a16="http://schemas.microsoft.com/office/drawing/2014/main" id="{E7039653-8678-4A49-9FC3-AA861B86CC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63244" y="3489993"/>
            <a:ext cx="288000" cy="288000"/>
          </a:xfrm>
          <a:prstGeom prst="rect">
            <a:avLst/>
          </a:prstGeom>
        </p:spPr>
      </p:pic>
      <p:pic>
        <p:nvPicPr>
          <p:cNvPr id="105" name="Obrázek 46" descr="Srdce se šípem obrys">
            <a:extLst>
              <a:ext uri="{FF2B5EF4-FFF2-40B4-BE49-F238E27FC236}">
                <a16:creationId xmlns:a16="http://schemas.microsoft.com/office/drawing/2014/main" id="{15157BB8-7DE7-41C9-AB0A-97DFF4FF79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07339" y="3915548"/>
            <a:ext cx="288000" cy="288000"/>
          </a:xfrm>
          <a:prstGeom prst="rect">
            <a:avLst/>
          </a:prstGeom>
        </p:spPr>
      </p:pic>
      <p:pic>
        <p:nvPicPr>
          <p:cNvPr id="123" name="Obrázek 46" descr="Uživatelé obrys">
            <a:extLst>
              <a:ext uri="{FF2B5EF4-FFF2-40B4-BE49-F238E27FC236}">
                <a16:creationId xmlns:a16="http://schemas.microsoft.com/office/drawing/2014/main" id="{D8A9265F-8DAE-48A4-8FC2-3A6A03E505E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437365" y="4323546"/>
            <a:ext cx="288000" cy="288000"/>
          </a:xfrm>
          <a:prstGeom prst="rect">
            <a:avLst/>
          </a:prstGeom>
        </p:spPr>
      </p:pic>
      <p:pic>
        <p:nvPicPr>
          <p:cNvPr id="124" name="Obrázek 46" descr="Jazyk vzdáleného učení obrys">
            <a:extLst>
              <a:ext uri="{FF2B5EF4-FFF2-40B4-BE49-F238E27FC236}">
                <a16:creationId xmlns:a16="http://schemas.microsoft.com/office/drawing/2014/main" id="{D8338B7E-7BA2-4126-9DD5-256BAEFB049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563244" y="2251111"/>
            <a:ext cx="288000" cy="288000"/>
          </a:xfrm>
          <a:prstGeom prst="rect">
            <a:avLst/>
          </a:prstGeom>
        </p:spPr>
      </p:pic>
      <p:pic>
        <p:nvPicPr>
          <p:cNvPr id="125" name="Obrázek 46" descr="Žárovka a ozubené kolečko obrys">
            <a:extLst>
              <a:ext uri="{FF2B5EF4-FFF2-40B4-BE49-F238E27FC236}">
                <a16:creationId xmlns:a16="http://schemas.microsoft.com/office/drawing/2014/main" id="{7F015B23-F8BA-418F-BBB3-28B1F353DBF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572549" y="2638883"/>
            <a:ext cx="288000" cy="288000"/>
          </a:xfrm>
          <a:prstGeom prst="rect">
            <a:avLst/>
          </a:prstGeom>
        </p:spPr>
      </p:pic>
      <p:pic>
        <p:nvPicPr>
          <p:cNvPr id="43" name="Picture 2" descr="Osoba na vozíku se souvislou výplní">
            <a:extLst>
              <a:ext uri="{FF2B5EF4-FFF2-40B4-BE49-F238E27FC236}">
                <a16:creationId xmlns:a16="http://schemas.microsoft.com/office/drawing/2014/main" id="{BF4CB86A-254B-461C-88CC-9F42240B2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 bwMode="auto">
          <a:xfrm>
            <a:off x="1248698" y="3367318"/>
            <a:ext cx="27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Untertitel 7">
            <a:extLst>
              <a:ext uri="{FF2B5EF4-FFF2-40B4-BE49-F238E27FC236}">
                <a16:creationId xmlns:a16="http://schemas.microsoft.com/office/drawing/2014/main" id="{E0175FED-4296-47AF-AC4D-6841F8D12CE8}"/>
              </a:ext>
            </a:extLst>
          </p:cNvPr>
          <p:cNvSpPr txBox="1">
            <a:spLocks/>
          </p:cNvSpPr>
          <p:nvPr/>
        </p:nvSpPr>
        <p:spPr>
          <a:xfrm>
            <a:off x="1849862" y="2112632"/>
            <a:ext cx="3703065" cy="1825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b="1" kern="1200" baseline="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200€ v rámci jednej </a:t>
            </a:r>
            <a:r>
              <a:rPr lang="cs-CZ" sz="120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asistenčnej</a:t>
            </a:r>
            <a:r>
              <a:rPr lang="cs-CZ" sz="12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20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udalosti</a:t>
            </a:r>
            <a:endParaRPr lang="cs-CZ" sz="1200" dirty="0">
              <a:solidFill>
                <a:schemeClr val="tx1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  <a:p>
            <a:r>
              <a:rPr lang="cs-CZ" sz="1000" b="0" dirty="0" err="1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Prevoz</a:t>
            </a:r>
            <a:r>
              <a:rPr lang="cs-CZ" sz="1000" b="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z/do </a:t>
            </a:r>
            <a:r>
              <a:rPr lang="cs-CZ" sz="1000" b="0" dirty="0" err="1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lekárskeho</a:t>
            </a:r>
            <a:r>
              <a:rPr lang="cs-CZ" sz="1000" b="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b="0" dirty="0" err="1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zariadenie</a:t>
            </a:r>
            <a:endParaRPr lang="cs-CZ" sz="1000" b="0" dirty="0">
              <a:solidFill>
                <a:schemeClr val="tx1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  <a:p>
            <a:r>
              <a:rPr lang="cs-CZ" sz="100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Nákup základných </a:t>
            </a:r>
            <a:r>
              <a:rPr lang="cs-CZ" sz="1000" dirty="0" err="1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potravín</a:t>
            </a:r>
            <a:r>
              <a:rPr lang="cs-CZ" sz="100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40€</a:t>
            </a:r>
          </a:p>
          <a:p>
            <a:r>
              <a:rPr lang="cs-CZ" sz="1000" b="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Dovoz </a:t>
            </a:r>
            <a:r>
              <a:rPr lang="cs-CZ" sz="1000" b="0" dirty="0" err="1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liekov</a:t>
            </a:r>
            <a:endParaRPr lang="cs-CZ" sz="1000" b="0" dirty="0">
              <a:solidFill>
                <a:srgbClr val="005BAA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  <a:p>
            <a:r>
              <a:rPr lang="cs-CZ" sz="1000" dirty="0" err="1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Upratovanie</a:t>
            </a:r>
            <a:endParaRPr lang="cs-CZ" sz="1000" dirty="0">
              <a:solidFill>
                <a:srgbClr val="005BAA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  <a:p>
            <a:r>
              <a:rPr lang="cs-CZ" sz="1000" b="0" dirty="0" err="1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Starostlivosť</a:t>
            </a:r>
            <a:r>
              <a:rPr lang="cs-CZ" sz="1000" b="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o </a:t>
            </a:r>
            <a:r>
              <a:rPr lang="cs-CZ" sz="1000" b="0" dirty="0" err="1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deti</a:t>
            </a:r>
            <a:endParaRPr lang="cs-CZ" sz="1000" b="0" dirty="0">
              <a:solidFill>
                <a:srgbClr val="005BAA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  <a:p>
            <a:r>
              <a:rPr lang="cs-CZ" sz="1000" b="0" dirty="0" err="1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Starostlivosť</a:t>
            </a:r>
            <a:r>
              <a:rPr lang="cs-CZ" sz="1000" b="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o domácích </a:t>
            </a:r>
            <a:r>
              <a:rPr lang="cs-CZ" sz="1000" b="0" dirty="0" err="1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miláčikov</a:t>
            </a:r>
            <a:endParaRPr lang="cs-CZ" sz="1000" b="0" dirty="0">
              <a:solidFill>
                <a:srgbClr val="005BAA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  <a:p>
            <a:endParaRPr lang="cs-CZ" sz="1000" dirty="0">
              <a:solidFill>
                <a:schemeClr val="tx1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</p:txBody>
      </p:sp>
      <p:sp>
        <p:nvSpPr>
          <p:cNvPr id="46" name="Titel 6">
            <a:extLst>
              <a:ext uri="{FF2B5EF4-FFF2-40B4-BE49-F238E27FC236}">
                <a16:creationId xmlns:a16="http://schemas.microsoft.com/office/drawing/2014/main" id="{215A9CED-E742-4B7C-9248-A61126996901}"/>
              </a:ext>
            </a:extLst>
          </p:cNvPr>
          <p:cNvSpPr txBox="1">
            <a:spLocks/>
          </p:cNvSpPr>
          <p:nvPr/>
        </p:nvSpPr>
        <p:spPr bwMode="auto">
          <a:xfrm>
            <a:off x="5954235" y="2581443"/>
            <a:ext cx="2662101" cy="24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Galano SemiBold" panose="02010003040200000000" pitchFamily="50" charset="0"/>
              </a:rPr>
              <a:t>AS </a:t>
            </a:r>
            <a:r>
              <a:rPr lang="cs-CZ" sz="1100" dirty="0" err="1">
                <a:solidFill>
                  <a:schemeClr val="tx1"/>
                </a:solidFill>
                <a:latin typeface="Galano SemiBold" panose="02010003040200000000" pitchFamily="50" charset="0"/>
              </a:rPr>
              <a:t>pri</a:t>
            </a:r>
            <a:r>
              <a:rPr lang="cs-CZ" sz="1100" dirty="0">
                <a:solidFill>
                  <a:schemeClr val="tx1"/>
                </a:solidFill>
                <a:latin typeface="Galano SemiBold" panose="02010003040200000000" pitchFamily="50" charset="0"/>
              </a:rPr>
              <a:t> </a:t>
            </a:r>
            <a:r>
              <a:rPr lang="cs-CZ" sz="1100" dirty="0" err="1">
                <a:solidFill>
                  <a:schemeClr val="tx1"/>
                </a:solidFill>
                <a:latin typeface="Galano SemiBold" panose="02010003040200000000" pitchFamily="50" charset="0"/>
              </a:rPr>
              <a:t>invalidite</a:t>
            </a:r>
            <a:r>
              <a:rPr lang="cs-CZ" sz="1100" dirty="0">
                <a:solidFill>
                  <a:schemeClr val="tx1"/>
                </a:solidFill>
                <a:latin typeface="Galano SemiBold" panose="02010003040200000000" pitchFamily="50" charset="0"/>
              </a:rPr>
              <a:t>:</a:t>
            </a:r>
            <a:endParaRPr lang="de-DE" sz="1100" dirty="0">
              <a:solidFill>
                <a:schemeClr val="tx1"/>
              </a:solidFill>
              <a:latin typeface="Galano SemiBold" panose="02010003040200000000" pitchFamily="50" charset="0"/>
            </a:endParaRPr>
          </a:p>
        </p:txBody>
      </p:sp>
      <p:sp>
        <p:nvSpPr>
          <p:cNvPr id="47" name="Untertitel 7">
            <a:extLst>
              <a:ext uri="{FF2B5EF4-FFF2-40B4-BE49-F238E27FC236}">
                <a16:creationId xmlns:a16="http://schemas.microsoft.com/office/drawing/2014/main" id="{E5E6EBE3-B9C4-4A07-B02E-5DCC032E9C53}"/>
              </a:ext>
            </a:extLst>
          </p:cNvPr>
          <p:cNvSpPr txBox="1">
            <a:spLocks/>
          </p:cNvSpPr>
          <p:nvPr/>
        </p:nvSpPr>
        <p:spPr>
          <a:xfrm>
            <a:off x="5945344" y="3576667"/>
            <a:ext cx="3703065" cy="870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b="1" kern="1200" baseline="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000" b="0" dirty="0">
                <a:solidFill>
                  <a:srgbClr val="005BAA"/>
                </a:solidFill>
                <a:latin typeface="Galano "/>
                <a:cs typeface="Arial" panose="020B0604020202020204" pitchFamily="34" charset="0"/>
              </a:rPr>
              <a:t>Telefonická služba právnych informácií</a:t>
            </a:r>
          </a:p>
          <a:p>
            <a:r>
              <a:rPr lang="sk-SK" sz="1000" b="0" dirty="0">
                <a:solidFill>
                  <a:srgbClr val="005BAA"/>
                </a:solidFill>
                <a:latin typeface="Galano "/>
                <a:cs typeface="Arial" panose="020B0604020202020204" pitchFamily="34" charset="0"/>
              </a:rPr>
              <a:t>Administratívno-právna asistencia</a:t>
            </a:r>
          </a:p>
          <a:p>
            <a:r>
              <a:rPr lang="sk-SK" sz="1000" b="1" dirty="0">
                <a:solidFill>
                  <a:srgbClr val="005BAA"/>
                </a:solidFill>
                <a:latin typeface="Galano "/>
                <a:ea typeface="Times New Roman" panose="02020603050405020304" pitchFamily="18" charset="0"/>
                <a:cs typeface="Arial" panose="020B0604020202020204" pitchFamily="34" charset="0"/>
              </a:rPr>
              <a:t>Konzultácie so psychoterapeutom</a:t>
            </a:r>
            <a:endParaRPr lang="cs-CZ" sz="1000" b="0" dirty="0">
              <a:solidFill>
                <a:srgbClr val="005BAA"/>
              </a:solidFill>
              <a:latin typeface="Galano "/>
              <a:ea typeface="Source Sans Pro" panose="020B0503030403020204" pitchFamily="34" charset="0"/>
            </a:endParaRPr>
          </a:p>
        </p:txBody>
      </p:sp>
      <p:sp>
        <p:nvSpPr>
          <p:cNvPr id="48" name="Ovál 47">
            <a:extLst>
              <a:ext uri="{FF2B5EF4-FFF2-40B4-BE49-F238E27FC236}">
                <a16:creationId xmlns:a16="http://schemas.microsoft.com/office/drawing/2014/main" id="{E8E1BDA9-46F0-4730-A18E-C9A7AFBE0841}"/>
              </a:ext>
            </a:extLst>
          </p:cNvPr>
          <p:cNvSpPr/>
          <p:nvPr/>
        </p:nvSpPr>
        <p:spPr>
          <a:xfrm>
            <a:off x="6021852" y="2926883"/>
            <a:ext cx="450000" cy="450000"/>
          </a:xfrm>
          <a:prstGeom prst="ellipse">
            <a:avLst/>
          </a:prstGeom>
          <a:solidFill>
            <a:srgbClr val="005BAA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endParaRPr lang="cs-CZ" sz="500" b="1" dirty="0">
              <a:solidFill>
                <a:schemeClr val="bg1"/>
              </a:solidFill>
              <a:latin typeface="Galano" panose="02010003040200000000" pitchFamily="50" charset="0"/>
            </a:endParaRPr>
          </a:p>
        </p:txBody>
      </p:sp>
      <p:pic>
        <p:nvPicPr>
          <p:cNvPr id="49" name="Picture 2" descr="Deštník se souvislou výplní">
            <a:extLst>
              <a:ext uri="{FF2B5EF4-FFF2-40B4-BE49-F238E27FC236}">
                <a16:creationId xmlns:a16="http://schemas.microsoft.com/office/drawing/2014/main" id="{BFDF8397-09E1-4F25-8EDA-F40576B22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6111852" y="3011498"/>
            <a:ext cx="27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489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61E15D-3294-1848-BE91-2F94885212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000" y="4790246"/>
            <a:ext cx="2057400" cy="273844"/>
          </a:xfrm>
        </p:spPr>
        <p:txBody>
          <a:bodyPr/>
          <a:lstStyle/>
          <a:p>
            <a:pPr>
              <a:defRPr/>
            </a:pPr>
            <a:fld id="{09879CD9-930F-364E-A3CB-E07785455FD0}" type="datetime1">
              <a:rPr lang="de-AT" smtClean="0">
                <a:latin typeface="Galano" panose="02010003040200000000" pitchFamily="50" charset="0"/>
              </a:rPr>
              <a:pPr>
                <a:defRPr/>
              </a:pPr>
              <a:t>16.03.2023</a:t>
            </a:fld>
            <a:endParaRPr lang="en-US" dirty="0"/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610AD20B-905C-4DF1-BDBF-2D246586E1FA}"/>
              </a:ext>
            </a:extLst>
          </p:cNvPr>
          <p:cNvSpPr txBox="1">
            <a:spLocks/>
          </p:cNvSpPr>
          <p:nvPr/>
        </p:nvSpPr>
        <p:spPr>
          <a:xfrm>
            <a:off x="3649754" y="479024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E1796C90-5DE4-4A26-87B2-E83A2ED7C39C}" type="slidenum">
              <a:rPr lang="de-AT" smtClean="0">
                <a:latin typeface="Galano" panose="02010003040200000000" pitchFamily="50" charset="0"/>
              </a:rPr>
              <a:t>9</a:t>
            </a:fld>
            <a:endParaRPr lang="en-US" dirty="0"/>
          </a:p>
        </p:txBody>
      </p:sp>
      <p:sp>
        <p:nvSpPr>
          <p:cNvPr id="18" name="Titel 6">
            <a:extLst>
              <a:ext uri="{FF2B5EF4-FFF2-40B4-BE49-F238E27FC236}">
                <a16:creationId xmlns:a16="http://schemas.microsoft.com/office/drawing/2014/main" id="{5E476ED5-4C08-4CFF-A6EC-7D98F359B22B}"/>
              </a:ext>
            </a:extLst>
          </p:cNvPr>
          <p:cNvSpPr txBox="1">
            <a:spLocks/>
          </p:cNvSpPr>
          <p:nvPr/>
        </p:nvSpPr>
        <p:spPr bwMode="auto">
          <a:xfrm>
            <a:off x="1155337" y="877675"/>
            <a:ext cx="4988835" cy="36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cs-CZ" sz="2000" dirty="0">
                <a:latin typeface="Galano SemiBold" panose="02010003040200000000" pitchFamily="50" charset="0"/>
              </a:rPr>
              <a:t>Silné stránky</a:t>
            </a:r>
            <a:endParaRPr lang="de-DE" sz="2000" dirty="0">
              <a:latin typeface="Galano SemiBold" panose="02010003040200000000" pitchFamily="50" charset="0"/>
            </a:endParaRPr>
          </a:p>
        </p:txBody>
      </p:sp>
      <p:grpSp>
        <p:nvGrpSpPr>
          <p:cNvPr id="51" name="Skupina 50">
            <a:extLst>
              <a:ext uri="{FF2B5EF4-FFF2-40B4-BE49-F238E27FC236}">
                <a16:creationId xmlns:a16="http://schemas.microsoft.com/office/drawing/2014/main" id="{38A2159A-768C-496B-8E63-FCFE9F20BCFC}"/>
              </a:ext>
            </a:extLst>
          </p:cNvPr>
          <p:cNvGrpSpPr/>
          <p:nvPr/>
        </p:nvGrpSpPr>
        <p:grpSpPr>
          <a:xfrm>
            <a:off x="7519241" y="794633"/>
            <a:ext cx="1624760" cy="433388"/>
            <a:chOff x="7519241" y="794633"/>
            <a:chExt cx="1624760" cy="433388"/>
          </a:xfrm>
        </p:grpSpPr>
        <p:sp>
          <p:nvSpPr>
            <p:cNvPr id="52" name="Obdĺžnik 14">
              <a:extLst>
                <a:ext uri="{FF2B5EF4-FFF2-40B4-BE49-F238E27FC236}">
                  <a16:creationId xmlns:a16="http://schemas.microsoft.com/office/drawing/2014/main" id="{D50861E0-F991-47CD-A9F0-2840063E79F5}"/>
                </a:ext>
              </a:extLst>
            </p:cNvPr>
            <p:cNvSpPr/>
            <p:nvPr/>
          </p:nvSpPr>
          <p:spPr>
            <a:xfrm>
              <a:off x="7519241" y="794633"/>
              <a:ext cx="1624760" cy="433388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k-SK"/>
            </a:p>
          </p:txBody>
        </p:sp>
        <p:sp>
          <p:nvSpPr>
            <p:cNvPr id="53" name="Titel 6">
              <a:extLst>
                <a:ext uri="{FF2B5EF4-FFF2-40B4-BE49-F238E27FC236}">
                  <a16:creationId xmlns:a16="http://schemas.microsoft.com/office/drawing/2014/main" id="{864C0F7B-11AC-4F40-9CB7-E2CE8CA4D40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519241" y="883150"/>
              <a:ext cx="1624759" cy="282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5BA9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5pPr>
              <a:lvl6pPr marL="3429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6pPr>
              <a:lvl7pPr marL="685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7pPr>
              <a:lvl8pPr marL="10287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8pPr>
              <a:lvl9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Arial Black" panose="020B0604020202020204" pitchFamily="34" charset="0"/>
                </a:defRPr>
              </a:lvl9pPr>
            </a:lstStyle>
            <a:p>
              <a:pPr algn="ctr"/>
              <a:r>
                <a:rPr lang="cs-CZ" sz="1200" dirty="0">
                  <a:solidFill>
                    <a:schemeClr val="bg1"/>
                  </a:solidFill>
                  <a:latin typeface="Galano SemiBold" panose="02010003040200000000" pitchFamily="50" charset="0"/>
                </a:rPr>
                <a:t>Silné stránky</a:t>
              </a:r>
              <a:endParaRPr lang="de-DE" sz="1200" dirty="0">
                <a:solidFill>
                  <a:schemeClr val="bg1"/>
                </a:solidFill>
                <a:latin typeface="Galano SemiBold" panose="02010003040200000000" pitchFamily="50" charset="0"/>
              </a:endParaRPr>
            </a:p>
          </p:txBody>
        </p:sp>
      </p:grpSp>
      <p:sp>
        <p:nvSpPr>
          <p:cNvPr id="38" name="Titel 6">
            <a:extLst>
              <a:ext uri="{FF2B5EF4-FFF2-40B4-BE49-F238E27FC236}">
                <a16:creationId xmlns:a16="http://schemas.microsoft.com/office/drawing/2014/main" id="{19986A54-B33E-4115-92C9-F1696EA35831}"/>
              </a:ext>
            </a:extLst>
          </p:cNvPr>
          <p:cNvSpPr txBox="1">
            <a:spLocks/>
          </p:cNvSpPr>
          <p:nvPr/>
        </p:nvSpPr>
        <p:spPr bwMode="auto">
          <a:xfrm>
            <a:off x="1155336" y="1426027"/>
            <a:ext cx="5207885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5BA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cs-CZ" sz="1000" dirty="0" err="1">
                <a:solidFill>
                  <a:schemeClr val="tx1"/>
                </a:solidFill>
                <a:latin typeface="Galano SemiBold" panose="02010003040200000000" pitchFamily="50" charset="0"/>
              </a:rPr>
              <a:t>Hlavné</a:t>
            </a:r>
            <a:r>
              <a:rPr lang="cs-CZ" sz="1000" dirty="0">
                <a:solidFill>
                  <a:schemeClr val="tx1"/>
                </a:solidFill>
                <a:latin typeface="Galano SemiBold" panose="02010003040200000000" pitchFamily="50" charset="0"/>
              </a:rPr>
              <a:t> výhody</a:t>
            </a:r>
            <a:endParaRPr lang="de-DE" sz="1000" dirty="0">
              <a:solidFill>
                <a:schemeClr val="tx1"/>
              </a:solidFill>
              <a:latin typeface="Galano SemiBold" panose="02010003040200000000" pitchFamily="50" charset="0"/>
            </a:endParaRPr>
          </a:p>
        </p:txBody>
      </p:sp>
      <p:sp>
        <p:nvSpPr>
          <p:cNvPr id="62" name="Untertitel 7">
            <a:extLst>
              <a:ext uri="{FF2B5EF4-FFF2-40B4-BE49-F238E27FC236}">
                <a16:creationId xmlns:a16="http://schemas.microsoft.com/office/drawing/2014/main" id="{EE1802AD-914E-4819-B1CB-DF8996C81ECA}"/>
              </a:ext>
            </a:extLst>
          </p:cNvPr>
          <p:cNvSpPr txBox="1">
            <a:spLocks/>
          </p:cNvSpPr>
          <p:nvPr/>
        </p:nvSpPr>
        <p:spPr>
          <a:xfrm>
            <a:off x="2957027" y="2634264"/>
            <a:ext cx="3949744" cy="32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b="1" kern="1200" baseline="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3" name="Untertitel 7">
            <a:extLst>
              <a:ext uri="{FF2B5EF4-FFF2-40B4-BE49-F238E27FC236}">
                <a16:creationId xmlns:a16="http://schemas.microsoft.com/office/drawing/2014/main" id="{BB31E184-2FB0-4885-8F36-F55E2F281536}"/>
              </a:ext>
            </a:extLst>
          </p:cNvPr>
          <p:cNvSpPr txBox="1">
            <a:spLocks/>
          </p:cNvSpPr>
          <p:nvPr/>
        </p:nvSpPr>
        <p:spPr>
          <a:xfrm>
            <a:off x="2957026" y="3468009"/>
            <a:ext cx="4994693" cy="32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b="1" kern="1200" baseline="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4" name="Untertitel 7">
            <a:extLst>
              <a:ext uri="{FF2B5EF4-FFF2-40B4-BE49-F238E27FC236}">
                <a16:creationId xmlns:a16="http://schemas.microsoft.com/office/drawing/2014/main" id="{88EDCCB6-856B-4E52-923D-E25AB2FE62B6}"/>
              </a:ext>
            </a:extLst>
          </p:cNvPr>
          <p:cNvSpPr txBox="1">
            <a:spLocks/>
          </p:cNvSpPr>
          <p:nvPr/>
        </p:nvSpPr>
        <p:spPr>
          <a:xfrm>
            <a:off x="2951407" y="3898299"/>
            <a:ext cx="4994693" cy="32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b="1" kern="1200" baseline="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5" name="Untertitel 7">
            <a:extLst>
              <a:ext uri="{FF2B5EF4-FFF2-40B4-BE49-F238E27FC236}">
                <a16:creationId xmlns:a16="http://schemas.microsoft.com/office/drawing/2014/main" id="{238BD988-A081-48D4-8C6A-A3A1DC636371}"/>
              </a:ext>
            </a:extLst>
          </p:cNvPr>
          <p:cNvSpPr txBox="1">
            <a:spLocks/>
          </p:cNvSpPr>
          <p:nvPr/>
        </p:nvSpPr>
        <p:spPr>
          <a:xfrm>
            <a:off x="1599318" y="1882531"/>
            <a:ext cx="3086981" cy="1256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b="1" kern="1200" baseline="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Zľavy</a:t>
            </a:r>
            <a:endParaRPr lang="cs-CZ" sz="1200" dirty="0">
              <a:solidFill>
                <a:schemeClr val="tx1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  <a:p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Zľava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za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veľké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riziká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až 23 %</a:t>
            </a:r>
          </a:p>
          <a:p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Zľava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za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elektronickú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komunikáciu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10 %</a:t>
            </a:r>
          </a:p>
          <a:p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Zľava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za výšku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poistného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až 25 %</a:t>
            </a:r>
          </a:p>
          <a:p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Zľava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za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viac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produktov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</a:t>
            </a:r>
            <a:r>
              <a:rPr lang="cs-CZ" sz="100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5 %</a:t>
            </a:r>
          </a:p>
          <a:p>
            <a:endParaRPr lang="cs-CZ" sz="1000" dirty="0">
              <a:solidFill>
                <a:schemeClr val="tx1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</p:txBody>
      </p:sp>
      <p:sp>
        <p:nvSpPr>
          <p:cNvPr id="66" name="Untertitel 7">
            <a:extLst>
              <a:ext uri="{FF2B5EF4-FFF2-40B4-BE49-F238E27FC236}">
                <a16:creationId xmlns:a16="http://schemas.microsoft.com/office/drawing/2014/main" id="{D0AFB38A-44AE-406F-A5FD-7B9D5A4D9856}"/>
              </a:ext>
            </a:extLst>
          </p:cNvPr>
          <p:cNvSpPr txBox="1">
            <a:spLocks/>
          </p:cNvSpPr>
          <p:nvPr/>
        </p:nvSpPr>
        <p:spPr>
          <a:xfrm>
            <a:off x="1599318" y="3232451"/>
            <a:ext cx="3086981" cy="751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b="1" kern="1200" baseline="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Bonusové </a:t>
            </a:r>
            <a:r>
              <a:rPr lang="cs-CZ" sz="120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krytie</a:t>
            </a:r>
            <a:endParaRPr lang="cs-CZ" sz="1200" dirty="0">
              <a:solidFill>
                <a:schemeClr val="tx1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  <a:p>
            <a:r>
              <a:rPr lang="cs-CZ" sz="100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Bonusové </a:t>
            </a:r>
            <a:r>
              <a:rPr lang="cs-CZ" sz="1000" dirty="0" err="1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krytie</a:t>
            </a:r>
            <a:r>
              <a:rPr lang="cs-CZ" sz="1000" dirty="0">
                <a:solidFill>
                  <a:srgbClr val="005BAA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od 10 % do 50 %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(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pre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vybrané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riziká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Smrt, Invalidita, Kritické choroby) </a:t>
            </a:r>
          </a:p>
        </p:txBody>
      </p:sp>
      <p:sp>
        <p:nvSpPr>
          <p:cNvPr id="67" name="Untertitel 7">
            <a:extLst>
              <a:ext uri="{FF2B5EF4-FFF2-40B4-BE49-F238E27FC236}">
                <a16:creationId xmlns:a16="http://schemas.microsoft.com/office/drawing/2014/main" id="{A50DB9B9-867E-4937-A0CC-475FE0ED3217}"/>
              </a:ext>
            </a:extLst>
          </p:cNvPr>
          <p:cNvSpPr txBox="1">
            <a:spLocks/>
          </p:cNvSpPr>
          <p:nvPr/>
        </p:nvSpPr>
        <p:spPr>
          <a:xfrm>
            <a:off x="5170997" y="1882531"/>
            <a:ext cx="3618942" cy="1256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 sz="1800" b="1" kern="1200" baseline="0">
                <a:solidFill>
                  <a:srgbClr val="005BA9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Zdravý životný </a:t>
            </a:r>
            <a:r>
              <a:rPr lang="cs-CZ" sz="120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štýl</a:t>
            </a:r>
            <a:endParaRPr lang="cs-CZ" sz="1200" dirty="0">
              <a:solidFill>
                <a:schemeClr val="tx1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  <a:p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Zľavy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za zdravý životný 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štýl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(</a:t>
            </a:r>
            <a:r>
              <a:rPr lang="cs-CZ" sz="1000" b="0" dirty="0" err="1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nefajčiar</a:t>
            </a:r>
            <a:r>
              <a:rPr lang="cs-CZ" sz="1000" b="0" dirty="0">
                <a:solidFill>
                  <a:schemeClr val="tx1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/ BMI) </a:t>
            </a:r>
            <a:r>
              <a:rPr lang="cs-CZ" sz="1000" dirty="0">
                <a:solidFill>
                  <a:srgbClr val="007432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– </a:t>
            </a:r>
            <a:r>
              <a:rPr lang="cs-CZ" sz="1000" dirty="0" err="1">
                <a:solidFill>
                  <a:srgbClr val="007432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zľava</a:t>
            </a:r>
            <a:r>
              <a:rPr lang="cs-CZ" sz="1000" dirty="0">
                <a:solidFill>
                  <a:srgbClr val="007432"/>
                </a:solidFill>
                <a:latin typeface="Galano" panose="02010003040200000000" pitchFamily="50" charset="0"/>
                <a:ea typeface="Source Sans Pro" panose="020B0503030403020204" pitchFamily="34" charset="0"/>
              </a:rPr>
              <a:t> až 20 %</a:t>
            </a:r>
          </a:p>
          <a:p>
            <a:endParaRPr lang="cs-CZ" sz="1000" dirty="0">
              <a:solidFill>
                <a:schemeClr val="tx1"/>
              </a:solidFill>
              <a:latin typeface="Galano" panose="02010003040200000000" pitchFamily="50" charset="0"/>
              <a:ea typeface="Source Sans Pro" panose="020B0503030403020204" pitchFamily="34" charset="0"/>
            </a:endParaRPr>
          </a:p>
        </p:txBody>
      </p:sp>
      <p:sp>
        <p:nvSpPr>
          <p:cNvPr id="72" name="Ovál 71">
            <a:extLst>
              <a:ext uri="{FF2B5EF4-FFF2-40B4-BE49-F238E27FC236}">
                <a16:creationId xmlns:a16="http://schemas.microsoft.com/office/drawing/2014/main" id="{CB0F1121-0D82-4F0B-8F8F-DE0DE7E81025}"/>
              </a:ext>
            </a:extLst>
          </p:cNvPr>
          <p:cNvSpPr/>
          <p:nvPr/>
        </p:nvSpPr>
        <p:spPr>
          <a:xfrm>
            <a:off x="1155336" y="1789570"/>
            <a:ext cx="450000" cy="450000"/>
          </a:xfrm>
          <a:prstGeom prst="ellipse">
            <a:avLst/>
          </a:prstGeom>
          <a:solidFill>
            <a:srgbClr val="005BAA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endParaRPr lang="cs-CZ" sz="500" b="1" dirty="0">
              <a:solidFill>
                <a:schemeClr val="bg1"/>
              </a:solidFill>
              <a:latin typeface="Galano" panose="02010003040200000000" pitchFamily="50" charset="0"/>
            </a:endParaRPr>
          </a:p>
        </p:txBody>
      </p:sp>
      <p:pic>
        <p:nvPicPr>
          <p:cNvPr id="73" name="Picture 2" descr="Prasátko – kasička se souvislou výplní">
            <a:extLst>
              <a:ext uri="{FF2B5EF4-FFF2-40B4-BE49-F238E27FC236}">
                <a16:creationId xmlns:a16="http://schemas.microsoft.com/office/drawing/2014/main" id="{1CCC4859-9F2D-41DA-A5EB-746356FE1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1238907" y="1873750"/>
            <a:ext cx="27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Ovál 73">
            <a:extLst>
              <a:ext uri="{FF2B5EF4-FFF2-40B4-BE49-F238E27FC236}">
                <a16:creationId xmlns:a16="http://schemas.microsoft.com/office/drawing/2014/main" id="{3981CFE2-AECC-47AB-97CD-91C45DDCBEC1}"/>
              </a:ext>
            </a:extLst>
          </p:cNvPr>
          <p:cNvSpPr/>
          <p:nvPr/>
        </p:nvSpPr>
        <p:spPr>
          <a:xfrm>
            <a:off x="1149318" y="3134574"/>
            <a:ext cx="450000" cy="450000"/>
          </a:xfrm>
          <a:prstGeom prst="ellipse">
            <a:avLst/>
          </a:prstGeom>
          <a:solidFill>
            <a:srgbClr val="005BAA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endParaRPr lang="cs-CZ" sz="500" b="1" dirty="0">
              <a:solidFill>
                <a:schemeClr val="bg1"/>
              </a:solidFill>
              <a:latin typeface="Galano" panose="02010003040200000000" pitchFamily="50" charset="0"/>
            </a:endParaRPr>
          </a:p>
        </p:txBody>
      </p:sp>
      <p:pic>
        <p:nvPicPr>
          <p:cNvPr id="75" name="Picture 2" descr="Odznak, sledovat se souvislou výplní">
            <a:extLst>
              <a:ext uri="{FF2B5EF4-FFF2-40B4-BE49-F238E27FC236}">
                <a16:creationId xmlns:a16="http://schemas.microsoft.com/office/drawing/2014/main" id="{44FEA897-527F-4262-8976-B591DF051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1232889" y="3218754"/>
            <a:ext cx="27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Ovál 75">
            <a:extLst>
              <a:ext uri="{FF2B5EF4-FFF2-40B4-BE49-F238E27FC236}">
                <a16:creationId xmlns:a16="http://schemas.microsoft.com/office/drawing/2014/main" id="{F113167B-D4A7-43B2-AC8D-670FE1030B6C}"/>
              </a:ext>
            </a:extLst>
          </p:cNvPr>
          <p:cNvSpPr/>
          <p:nvPr/>
        </p:nvSpPr>
        <p:spPr>
          <a:xfrm>
            <a:off x="4717509" y="1792832"/>
            <a:ext cx="450000" cy="450000"/>
          </a:xfrm>
          <a:prstGeom prst="ellipse">
            <a:avLst/>
          </a:prstGeom>
          <a:solidFill>
            <a:srgbClr val="007432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endParaRPr lang="cs-CZ" sz="500" b="1" dirty="0">
              <a:solidFill>
                <a:schemeClr val="bg1"/>
              </a:solidFill>
              <a:latin typeface="Galano" panose="02010003040200000000" pitchFamily="50" charset="0"/>
            </a:endParaRPr>
          </a:p>
        </p:txBody>
      </p:sp>
      <p:pic>
        <p:nvPicPr>
          <p:cNvPr id="77" name="Picture 2" descr="Srdce se šípem se souvislou výplní">
            <a:extLst>
              <a:ext uri="{FF2B5EF4-FFF2-40B4-BE49-F238E27FC236}">
                <a16:creationId xmlns:a16="http://schemas.microsoft.com/office/drawing/2014/main" id="{8F5CFB29-FA54-48AE-8B68-F3AAF4D3E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 bwMode="auto">
          <a:xfrm>
            <a:off x="4801080" y="1877012"/>
            <a:ext cx="27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olný tvar: obrazec 1">
            <a:extLst>
              <a:ext uri="{FF2B5EF4-FFF2-40B4-BE49-F238E27FC236}">
                <a16:creationId xmlns:a16="http://schemas.microsoft.com/office/drawing/2014/main" id="{264AF3AF-8ED4-480F-9EEB-3CA085B046CD}"/>
              </a:ext>
            </a:extLst>
          </p:cNvPr>
          <p:cNvSpPr/>
          <p:nvPr/>
        </p:nvSpPr>
        <p:spPr>
          <a:xfrm>
            <a:off x="4601040" y="2330642"/>
            <a:ext cx="2387791" cy="2561552"/>
          </a:xfrm>
          <a:custGeom>
            <a:avLst/>
            <a:gdLst>
              <a:gd name="connsiteX0" fmla="*/ 365045 w 2387791"/>
              <a:gd name="connsiteY0" fmla="*/ 0 h 2561552"/>
              <a:gd name="connsiteX1" fmla="*/ 146451 w 2387791"/>
              <a:gd name="connsiteY1" fmla="*/ 332510 h 2561552"/>
              <a:gd name="connsiteX2" fmla="*/ 2295445 w 2387791"/>
              <a:gd name="connsiteY2" fmla="*/ 1348510 h 2561552"/>
              <a:gd name="connsiteX3" fmla="*/ 1793602 w 2387791"/>
              <a:gd name="connsiteY3" fmla="*/ 2561552 h 256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7791" h="2561552">
                <a:moveTo>
                  <a:pt x="365045" y="0"/>
                </a:moveTo>
                <a:cubicBezTo>
                  <a:pt x="94881" y="53879"/>
                  <a:pt x="-175282" y="107758"/>
                  <a:pt x="146451" y="332510"/>
                </a:cubicBezTo>
                <a:cubicBezTo>
                  <a:pt x="468184" y="557262"/>
                  <a:pt x="2020920" y="977003"/>
                  <a:pt x="2295445" y="1348510"/>
                </a:cubicBezTo>
                <a:cubicBezTo>
                  <a:pt x="2569970" y="1720017"/>
                  <a:pt x="2181786" y="2140784"/>
                  <a:pt x="1793602" y="2561552"/>
                </a:cubicBezTo>
              </a:path>
            </a:pathLst>
          </a:custGeom>
          <a:noFill/>
          <a:ln cap="rnd">
            <a:solidFill>
              <a:srgbClr val="007432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Vývojový diagram: zpoždění 68">
            <a:extLst>
              <a:ext uri="{FF2B5EF4-FFF2-40B4-BE49-F238E27FC236}">
                <a16:creationId xmlns:a16="http://schemas.microsoft.com/office/drawing/2014/main" id="{66A9CF95-4BAC-4A0F-B083-B224EB4FDCEE}"/>
              </a:ext>
            </a:extLst>
          </p:cNvPr>
          <p:cNvSpPr/>
          <p:nvPr/>
        </p:nvSpPr>
        <p:spPr>
          <a:xfrm>
            <a:off x="-46892" y="1358454"/>
            <a:ext cx="763441" cy="3306088"/>
          </a:xfrm>
          <a:prstGeom prst="flowChartDelay">
            <a:avLst/>
          </a:prstGeom>
          <a:noFill/>
          <a:ln>
            <a:solidFill>
              <a:srgbClr val="005E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Ovál 69">
            <a:extLst>
              <a:ext uri="{FF2B5EF4-FFF2-40B4-BE49-F238E27FC236}">
                <a16:creationId xmlns:a16="http://schemas.microsoft.com/office/drawing/2014/main" id="{5B35080B-FE06-4D60-A68F-90FB415153A5}"/>
              </a:ext>
            </a:extLst>
          </p:cNvPr>
          <p:cNvSpPr/>
          <p:nvPr/>
        </p:nvSpPr>
        <p:spPr>
          <a:xfrm>
            <a:off x="484695" y="1788726"/>
            <a:ext cx="360000" cy="360000"/>
          </a:xfrm>
          <a:prstGeom prst="ellipse">
            <a:avLst/>
          </a:prstGeom>
          <a:solidFill>
            <a:srgbClr val="005BAA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Ovál 70">
            <a:extLst>
              <a:ext uri="{FF2B5EF4-FFF2-40B4-BE49-F238E27FC236}">
                <a16:creationId xmlns:a16="http://schemas.microsoft.com/office/drawing/2014/main" id="{3D0A9FED-7524-4813-ADA2-95E0320336F2}"/>
              </a:ext>
            </a:extLst>
          </p:cNvPr>
          <p:cNvSpPr/>
          <p:nvPr/>
        </p:nvSpPr>
        <p:spPr>
          <a:xfrm>
            <a:off x="385264" y="135744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0" name="Obrázek 46" descr="Kompas obrys">
            <a:extLst>
              <a:ext uri="{FF2B5EF4-FFF2-40B4-BE49-F238E27FC236}">
                <a16:creationId xmlns:a16="http://schemas.microsoft.com/office/drawing/2014/main" id="{78C9A4D4-838F-4D36-B6A1-86130E4269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23786" y="1393445"/>
            <a:ext cx="288000" cy="288000"/>
          </a:xfrm>
          <a:prstGeom prst="rect">
            <a:avLst/>
          </a:prstGeom>
        </p:spPr>
      </p:pic>
      <p:pic>
        <p:nvPicPr>
          <p:cNvPr id="81" name="Obrázek 46" descr="Levá hemisféra obrys">
            <a:extLst>
              <a:ext uri="{FF2B5EF4-FFF2-40B4-BE49-F238E27FC236}">
                <a16:creationId xmlns:a16="http://schemas.microsoft.com/office/drawing/2014/main" id="{528F24B7-6695-4C0F-BF1B-A0BC3C450E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27664" y="1822874"/>
            <a:ext cx="288000" cy="288000"/>
          </a:xfrm>
          <a:prstGeom prst="rect">
            <a:avLst/>
          </a:prstGeom>
        </p:spPr>
      </p:pic>
      <p:sp>
        <p:nvSpPr>
          <p:cNvPr id="82" name="Ovál 81">
            <a:extLst>
              <a:ext uri="{FF2B5EF4-FFF2-40B4-BE49-F238E27FC236}">
                <a16:creationId xmlns:a16="http://schemas.microsoft.com/office/drawing/2014/main" id="{4FF7F61D-2E7B-4DDF-9DC8-FC8050F633CA}"/>
              </a:ext>
            </a:extLst>
          </p:cNvPr>
          <p:cNvSpPr/>
          <p:nvPr/>
        </p:nvSpPr>
        <p:spPr>
          <a:xfrm>
            <a:off x="400654" y="4289989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3" name="Ovál 82">
            <a:extLst>
              <a:ext uri="{FF2B5EF4-FFF2-40B4-BE49-F238E27FC236}">
                <a16:creationId xmlns:a16="http://schemas.microsoft.com/office/drawing/2014/main" id="{9745D5DB-1360-4292-A91D-0ADD5E19EF4E}"/>
              </a:ext>
            </a:extLst>
          </p:cNvPr>
          <p:cNvSpPr/>
          <p:nvPr/>
        </p:nvSpPr>
        <p:spPr>
          <a:xfrm>
            <a:off x="478538" y="3867136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" name="Ovál 83">
            <a:extLst>
              <a:ext uri="{FF2B5EF4-FFF2-40B4-BE49-F238E27FC236}">
                <a16:creationId xmlns:a16="http://schemas.microsoft.com/office/drawing/2014/main" id="{1D34B50D-85AB-4357-9DA3-789121510E02}"/>
              </a:ext>
            </a:extLst>
          </p:cNvPr>
          <p:cNvSpPr/>
          <p:nvPr/>
        </p:nvSpPr>
        <p:spPr>
          <a:xfrm>
            <a:off x="519157" y="344788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Ovál 84">
            <a:extLst>
              <a:ext uri="{FF2B5EF4-FFF2-40B4-BE49-F238E27FC236}">
                <a16:creationId xmlns:a16="http://schemas.microsoft.com/office/drawing/2014/main" id="{9ABD3442-01B3-48C5-8F06-3EE175A03009}"/>
              </a:ext>
            </a:extLst>
          </p:cNvPr>
          <p:cNvSpPr/>
          <p:nvPr/>
        </p:nvSpPr>
        <p:spPr>
          <a:xfrm>
            <a:off x="527664" y="303750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6" name="Ovál 85">
            <a:extLst>
              <a:ext uri="{FF2B5EF4-FFF2-40B4-BE49-F238E27FC236}">
                <a16:creationId xmlns:a16="http://schemas.microsoft.com/office/drawing/2014/main" id="{75ACB11E-460C-42AC-AAB6-54758DB8FFC5}"/>
              </a:ext>
            </a:extLst>
          </p:cNvPr>
          <p:cNvSpPr/>
          <p:nvPr/>
        </p:nvSpPr>
        <p:spPr>
          <a:xfrm>
            <a:off x="536902" y="261650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Ovál 86">
            <a:extLst>
              <a:ext uri="{FF2B5EF4-FFF2-40B4-BE49-F238E27FC236}">
                <a16:creationId xmlns:a16="http://schemas.microsoft.com/office/drawing/2014/main" id="{454F8E46-5DCF-4A1E-B02B-31A9C821D60D}"/>
              </a:ext>
            </a:extLst>
          </p:cNvPr>
          <p:cNvSpPr/>
          <p:nvPr/>
        </p:nvSpPr>
        <p:spPr>
          <a:xfrm>
            <a:off x="520121" y="2207977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8" name="Obrázek 46" descr="Kalkulačka obrys">
            <a:extLst>
              <a:ext uri="{FF2B5EF4-FFF2-40B4-BE49-F238E27FC236}">
                <a16:creationId xmlns:a16="http://schemas.microsoft.com/office/drawing/2014/main" id="{2323CD8C-7DB9-4D51-B170-90E47E5A56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63244" y="3078430"/>
            <a:ext cx="288000" cy="288000"/>
          </a:xfrm>
          <a:prstGeom prst="rect">
            <a:avLst/>
          </a:prstGeom>
        </p:spPr>
      </p:pic>
      <p:pic>
        <p:nvPicPr>
          <p:cNvPr id="89" name="Obrázek 46" descr="Pandemic sloučení křivky spojnicového grafu obrys">
            <a:extLst>
              <a:ext uri="{FF2B5EF4-FFF2-40B4-BE49-F238E27FC236}">
                <a16:creationId xmlns:a16="http://schemas.microsoft.com/office/drawing/2014/main" id="{A4ABE1C0-6AA3-427D-B234-4891F4BF2C4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63244" y="3489993"/>
            <a:ext cx="288000" cy="288000"/>
          </a:xfrm>
          <a:prstGeom prst="rect">
            <a:avLst/>
          </a:prstGeom>
        </p:spPr>
      </p:pic>
      <p:pic>
        <p:nvPicPr>
          <p:cNvPr id="90" name="Obrázek 46" descr="Srdce se šípem obrys">
            <a:extLst>
              <a:ext uri="{FF2B5EF4-FFF2-40B4-BE49-F238E27FC236}">
                <a16:creationId xmlns:a16="http://schemas.microsoft.com/office/drawing/2014/main" id="{49BD3F9C-D259-4404-9790-89A872EB3A0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507339" y="3915548"/>
            <a:ext cx="288000" cy="288000"/>
          </a:xfrm>
          <a:prstGeom prst="rect">
            <a:avLst/>
          </a:prstGeom>
        </p:spPr>
      </p:pic>
      <p:pic>
        <p:nvPicPr>
          <p:cNvPr id="91" name="Obrázek 46" descr="Uživatelé obrys">
            <a:extLst>
              <a:ext uri="{FF2B5EF4-FFF2-40B4-BE49-F238E27FC236}">
                <a16:creationId xmlns:a16="http://schemas.microsoft.com/office/drawing/2014/main" id="{6A9FE8E2-46EA-450B-A287-242FA7E662F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437365" y="4323546"/>
            <a:ext cx="288000" cy="288000"/>
          </a:xfrm>
          <a:prstGeom prst="rect">
            <a:avLst/>
          </a:prstGeom>
        </p:spPr>
      </p:pic>
      <p:pic>
        <p:nvPicPr>
          <p:cNvPr id="92" name="Obrázek 46" descr="Jazyk vzdáleného učení obrys">
            <a:extLst>
              <a:ext uri="{FF2B5EF4-FFF2-40B4-BE49-F238E27FC236}">
                <a16:creationId xmlns:a16="http://schemas.microsoft.com/office/drawing/2014/main" id="{66749C85-BC41-482D-992A-613937BC0A1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563244" y="2251111"/>
            <a:ext cx="288000" cy="288000"/>
          </a:xfrm>
          <a:prstGeom prst="rect">
            <a:avLst/>
          </a:prstGeom>
        </p:spPr>
      </p:pic>
      <p:pic>
        <p:nvPicPr>
          <p:cNvPr id="93" name="Obrázek 46" descr="Žárovka a ozubené kolečko obrys">
            <a:extLst>
              <a:ext uri="{FF2B5EF4-FFF2-40B4-BE49-F238E27FC236}">
                <a16:creationId xmlns:a16="http://schemas.microsoft.com/office/drawing/2014/main" id="{213018D3-4EC7-4D83-BE04-DD918A8282C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572549" y="2638883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86256"/>
      </p:ext>
    </p:extLst>
  </p:cSld>
  <p:clrMapOvr>
    <a:masterClrMapping/>
  </p:clrMapOvr>
</p:sld>
</file>

<file path=ppt/theme/theme1.xml><?xml version="1.0" encoding="utf-8"?>
<a:theme xmlns:a="http://schemas.openxmlformats.org/drawingml/2006/main" name="UNIQA">
  <a:themeElements>
    <a:clrScheme name="UNIQA">
      <a:dk1>
        <a:srgbClr val="000000"/>
      </a:dk1>
      <a:lt1>
        <a:srgbClr val="FFFFFF"/>
      </a:lt1>
      <a:dk2>
        <a:srgbClr val="C6C7C7"/>
      </a:dk2>
      <a:lt2>
        <a:srgbClr val="B9E1FF"/>
      </a:lt2>
      <a:accent1>
        <a:srgbClr val="005CA9"/>
      </a:accent1>
      <a:accent2>
        <a:srgbClr val="4BA2EC"/>
      </a:accent2>
      <a:accent3>
        <a:srgbClr val="99C8F0"/>
      </a:accent3>
      <a:accent4>
        <a:srgbClr val="4BB1FF"/>
      </a:accent4>
      <a:accent5>
        <a:srgbClr val="B9E1FF"/>
      </a:accent5>
      <a:accent6>
        <a:srgbClr val="D6E9F9"/>
      </a:accent6>
      <a:hlink>
        <a:srgbClr val="7030A0"/>
      </a:hlink>
      <a:folHlink>
        <a:srgbClr val="00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QA PPT presentation template.pptx" id="{8D44FED5-69B9-AC4E-8717-850226BF50F0}" vid="{3B4511BA-1834-AC42-95BC-89157E65E42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56C96AF8A37A84EAF3E095B63C7D8EE" ma:contentTypeVersion="1" ma:contentTypeDescription="Vytvoří nový dokument" ma:contentTypeScope="" ma:versionID="c184520122a3f9c356eb7dea2ce895d8">
  <xsd:schema xmlns:xsd="http://www.w3.org/2001/XMLSchema" xmlns:xs="http://www.w3.org/2001/XMLSchema" xmlns:p="http://schemas.microsoft.com/office/2006/metadata/properties" xmlns:ns2="910e12e0-fe48-47da-b4ee-7dbb0e2feadc" targetNamespace="http://schemas.microsoft.com/office/2006/metadata/properties" ma:root="true" ma:fieldsID="f8dbbe9748e9fba0b3fe583d04097ebd" ns2:_="">
    <xsd:import namespace="910e12e0-fe48-47da-b4ee-7dbb0e2fead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e12e0-fe48-47da-b4ee-7dbb0e2fead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8721C32-D7D9-47D6-BE7B-D18E4D48204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9F4B181-9C10-46BE-BD12-701EF24535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BE2720-1FB9-4828-A0CD-1DF24181EC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0e12e0-fe48-47da-b4ee-7dbb0e2fea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770E4D7-A2FE-4C5F-81D0-0B3E892C0CDA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10e12e0-fe48-47da-b4ee-7dbb0e2feadc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bd9f112b-82b0-45f6-b02e-1175bb945e33}" enabled="0" method="" siteId="{bd9f112b-82b0-45f6-b02e-1175bb945e3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UNIQA PPT presentation template 16to9</Template>
  <TotalTime>26561</TotalTime>
  <Words>1328</Words>
  <Application>Microsoft Office PowerPoint</Application>
  <PresentationFormat>Prezentácia na obrazovke (16:9)</PresentationFormat>
  <Paragraphs>364</Paragraphs>
  <Slides>28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28</vt:i4>
      </vt:variant>
    </vt:vector>
  </HeadingPairs>
  <TitlesOfParts>
    <vt:vector size="37" baseType="lpstr">
      <vt:lpstr>Arial</vt:lpstr>
      <vt:lpstr>Galano</vt:lpstr>
      <vt:lpstr>Calibri</vt:lpstr>
      <vt:lpstr>Wingdings</vt:lpstr>
      <vt:lpstr>Galano </vt:lpstr>
      <vt:lpstr>Arial Black</vt:lpstr>
      <vt:lpstr>Galano SemiBold</vt:lpstr>
      <vt:lpstr>Source Sans Pro</vt:lpstr>
      <vt:lpstr>UNIQA</vt:lpstr>
      <vt:lpstr>Životné poistenie ActiveLife (2023)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BAJER Marek</dc:creator>
  <cp:lastModifiedBy>Viktoria TARCALI</cp:lastModifiedBy>
  <cp:revision>1828</cp:revision>
  <dcterms:created xsi:type="dcterms:W3CDTF">2021-02-25T15:48:15Z</dcterms:created>
  <dcterms:modified xsi:type="dcterms:W3CDTF">2023-03-16T15:32:04Z</dcterms:modified>
  <cp:category>Veřejné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0x010100656C96AF8A37A84EAF3E095B63C7D8EE</vt:lpwstr>
  </property>
  <property fmtid="{D5CDD505-2E9C-101B-9397-08002B2CF9AE}" pid="3" name="uniqa-DocumentTagging.ClassificationMark.P00">
    <vt:lpwstr>&lt;ClassificationMark xmlns:xsd="http://www.w3.org/2001/XMLSchema" xmlns:xsi="http://www.w3.org/2001/XMLSchema-instance" class="C0" position="BottomRight" marginX="0" marginY="0" classifiedOn="2021-08-23T14:13:01.5228709+02:00" showPrintedBy="false" sh</vt:lpwstr>
  </property>
  <property fmtid="{D5CDD505-2E9C-101B-9397-08002B2CF9AE}" pid="4" name="uniqa-DocumentTagging.ClassificationMark.P01">
    <vt:lpwstr>owPrintDate="false" language="CS" ApplicationVersion="Microsoft PowerPoint, 16.0" addinVersion="6.0.16.0" template="UNIQA"&gt;&lt;history bulk="false" class="Veřejné" code="C0" user="Hanzlickova Michala" date="2021-08-23T14:13:01.6230124+02:00" /&gt;&lt;/Classif</vt:lpwstr>
  </property>
  <property fmtid="{D5CDD505-2E9C-101B-9397-08002B2CF9AE}" pid="5" name="uniqa-DocumentTagging.ClassificationMark.P02">
    <vt:lpwstr>icationMark&gt;</vt:lpwstr>
  </property>
  <property fmtid="{D5CDD505-2E9C-101B-9397-08002B2CF9AE}" pid="6" name="uniqa-DocumentTagging.ClassificationMark">
    <vt:lpwstr>￼PARTS:3</vt:lpwstr>
  </property>
  <property fmtid="{D5CDD505-2E9C-101B-9397-08002B2CF9AE}" pid="7" name="uniqa-DocumentClasification">
    <vt:lpwstr>Veřejné</vt:lpwstr>
  </property>
  <property fmtid="{D5CDD505-2E9C-101B-9397-08002B2CF9AE}" pid="8" name="uniqa-dlp">
    <vt:lpwstr>uniqa-dlp:Veřejné</vt:lpwstr>
  </property>
</Properties>
</file>